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Is5hSkGCxX3lRtd8DNNxAqy/t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22EFF-7873-4E05-AB43-FEC0C440193F}" v="1" dt="2021-07-23T21:29:33.819"/>
  </p1510:revLst>
</p1510:revInfo>
</file>

<file path=ppt/tableStyles.xml><?xml version="1.0" encoding="utf-8"?>
<a:tblStyleLst xmlns:a="http://schemas.openxmlformats.org/drawingml/2006/main" def="{AFDD0DFA-B93D-49CC-989E-0C729C2362E2}">
  <a:tblStyle styleId="{AFDD0DFA-B93D-49CC-989E-0C729C2362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atam" userId="e45f8b87-e03c-4ef5-8a71-dac366a77609" providerId="ADAL" clId="{F3922EFF-7873-4E05-AB43-FEC0C440193F}"/>
    <pc:docChg chg="custSel modSld">
      <pc:chgData name="Katie Hatam" userId="e45f8b87-e03c-4ef5-8a71-dac366a77609" providerId="ADAL" clId="{F3922EFF-7873-4E05-AB43-FEC0C440193F}" dt="2021-07-23T21:29:40.127" v="2" actId="1076"/>
      <pc:docMkLst>
        <pc:docMk/>
      </pc:docMkLst>
      <pc:sldChg chg="addSp modSp mod modNotes">
        <pc:chgData name="Katie Hatam" userId="e45f8b87-e03c-4ef5-8a71-dac366a77609" providerId="ADAL" clId="{F3922EFF-7873-4E05-AB43-FEC0C440193F}" dt="2021-07-23T21:29:40.127" v="2" actId="1076"/>
        <pc:sldMkLst>
          <pc:docMk/>
          <pc:sldMk cId="0" sldId="256"/>
        </pc:sldMkLst>
        <pc:spChg chg="add mod">
          <ac:chgData name="Katie Hatam" userId="e45f8b87-e03c-4ef5-8a71-dac366a77609" providerId="ADAL" clId="{F3922EFF-7873-4E05-AB43-FEC0C440193F}" dt="2021-07-23T21:29:40.127" v="2" actId="1076"/>
          <ac:spMkLst>
            <pc:docMk/>
            <pc:sldMk cId="0" sldId="256"/>
            <ac:spMk id="4" creationId="{A15E7E10-785A-496E-A98A-F68B3194CD7C}"/>
          </ac:spMkLst>
        </pc:spChg>
      </pc:sldChg>
      <pc:sldChg chg="modSp mod">
        <pc:chgData name="Katie Hatam" userId="e45f8b87-e03c-4ef5-8a71-dac366a77609" providerId="ADAL" clId="{F3922EFF-7873-4E05-AB43-FEC0C440193F}" dt="2021-07-23T21:29:33.857" v="1" actId="27636"/>
        <pc:sldMkLst>
          <pc:docMk/>
          <pc:sldMk cId="0" sldId="263"/>
        </pc:sldMkLst>
        <pc:spChg chg="mod">
          <ac:chgData name="Katie Hatam" userId="e45f8b87-e03c-4ef5-8a71-dac366a77609" providerId="ADAL" clId="{F3922EFF-7873-4E05-AB43-FEC0C440193F}" dt="2021-07-23T21:29:33.857" v="1" actId="27636"/>
          <ac:spMkLst>
            <pc:docMk/>
            <pc:sldMk cId="0" sldId="263"/>
            <ac:spMk id="1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8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8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8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3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3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3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pacificeducationinstitute.org%2F&amp;data=04%7C01%7CElizabeth.Schmitz%40k12.wa.us%7C41f396bd8007472104cb08d946428fd9%7Cb2fe5ccf10a546feae45a0267412af7a%7C0%7C0%7C637618073981325962%7CUnknown%7CTWFpbGZsb3d8eyJWIjoiMC4wLjAwMDAiLCJQIjoiV2luMzIiLCJBTiI6Ik1haWwiLCJXVCI6Mn0%3D%7C1000&amp;sdata=bGDGs0ZeLGXUnzJBFLiT91OzKcAt%2B4CpOx%2Fz7d%2Fj%2BVY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am02.safelinks.protection.outlook.com/?url=https%3A%2F%2Fcreativecommons.org%2Flicenses%2Fby%2F4.0%2F&amp;data=04%7C01%7CElizabeth.Schmitz%40k12.wa.us%7C41f396bd8007472104cb08d946428fd9%7Cb2fe5ccf10a546feae45a0267412af7a%7C0%7C0%7C637618073981335914%7CUnknown%7CTWFpbGZsb3d8eyJWIjoiMC4wLjAwMDAiLCJQIjoiV2luMzIiLCJBTiI6Ik1haWwiLCJXVCI6Mn0%3D%7C1000&amp;sdata=EVtTsbTEYq4W788GWvtudjm9DAMzIqPoHLyx5v1hPjk%3D&amp;reserved=0" TargetMode="External"/><Relationship Id="rId4" Type="http://schemas.openxmlformats.org/officeDocument/2006/relationships/hyperlink" Target="https://www.k12.wa.u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98163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Keeping an Eye on Kelp</a:t>
            </a:r>
            <a:endParaRPr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3-ACT MATH TASK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GEOMETRY</a:t>
            </a:r>
            <a:endParaRPr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15E7E10-785A-496E-A98A-F68B3194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08" y="6512210"/>
            <a:ext cx="11336784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Except where otherwise noted, this work developed by </a:t>
            </a:r>
            <a:r>
              <a:rPr lang="en-US" sz="7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Pacific Education Institute</a:t>
            </a: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(PEI) for the </a:t>
            </a:r>
            <a:r>
              <a:rPr lang="en-US" sz="7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Washington Office of Superintendent of Public Instruction</a:t>
            </a: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is available under a </a:t>
            </a:r>
            <a:r>
              <a:rPr lang="en-US" sz="7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Creative Commons Attribution 4.0 License</a:t>
            </a: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All logos and trademarks are the property of their respective owners.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Discussion Frames</a:t>
            </a:r>
            <a:endParaRPr/>
          </a:p>
        </p:txBody>
      </p:sp>
      <p:sp>
        <p:nvSpPr>
          <p:cNvPr id="206" name="Google Shape;206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think ________ because 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learned that 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agree because ______________.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respectfully disagree because ____________.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Can you explain __________?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can see connections between __________ and __________ because____________. 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So what I think ________ is saying is that ____________. Is that correct ________?</a:t>
            </a:r>
            <a:endParaRPr/>
          </a:p>
          <a:p>
            <a:pPr marL="342900" lvl="0" indent="-24892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3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Resolution</a:t>
            </a:r>
            <a:endParaRPr/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 l="32505" t="21331" r="26389" b="5794"/>
          <a:stretch/>
        </p:blipFill>
        <p:spPr>
          <a:xfrm>
            <a:off x="314960" y="1595119"/>
            <a:ext cx="4216400" cy="449072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4531360" y="685949"/>
            <a:ext cx="74269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the area in square units increased or decreased?</a:t>
            </a:r>
            <a:endParaRPr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4">
            <a:alphaModFix/>
          </a:blip>
          <a:srcRect l="20939" t="22792" r="21581" b="5603"/>
          <a:stretch/>
        </p:blipFill>
        <p:spPr>
          <a:xfrm>
            <a:off x="9081706" y="2607536"/>
            <a:ext cx="1938256" cy="1365186"/>
          </a:xfrm>
          <a:prstGeom prst="rect">
            <a:avLst/>
          </a:prstGeom>
          <a:blipFill rotWithShape="1">
            <a:blip r:embed="rId5">
              <a:alphaModFix amt="34000"/>
            </a:blip>
            <a:tile tx="0" ty="0" sx="100000" sy="100000" flip="none" algn="tl"/>
          </a:blipFill>
          <a:ln w="9525" cap="flat" cmpd="sng">
            <a:solidFill>
              <a:srgbClr val="FFEFE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7972" y="2714968"/>
            <a:ext cx="1551135" cy="1220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4">
            <a:alphaModFix/>
          </a:blip>
          <a:srcRect l="20939" t="22792" r="21581" b="5603"/>
          <a:stretch/>
        </p:blipFill>
        <p:spPr>
          <a:xfrm>
            <a:off x="5003032" y="2607536"/>
            <a:ext cx="1938256" cy="132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5742" y="2711676"/>
            <a:ext cx="1821766" cy="12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6116138" y="2738718"/>
            <a:ext cx="49784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2013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10318630" y="2801411"/>
            <a:ext cx="49784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6365058" y="1688305"/>
            <a:ext cx="3537216" cy="70788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Pick’s Theorem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 = i + (b/2) -1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5168122" y="4116084"/>
            <a:ext cx="267539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= 70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= 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 + (9/2) -1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 + 4.5 –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74.5 – 1 = 73.5 sq units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9356152" y="4117654"/>
            <a:ext cx="252088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= 45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= 18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45 + (18/2) -1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45 + 9 –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54 – 1 = 53 sq units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5003032" y="6092256"/>
            <a:ext cx="67813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53 &lt; 73.5 therefore the area has </a:t>
            </a:r>
            <a:r>
              <a:rPr lang="en-US" sz="2400" b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</a:t>
            </a:r>
            <a:endParaRPr sz="1800" b="1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Self Reflection</a:t>
            </a:r>
            <a:br>
              <a:rPr lang="en-US"/>
            </a:br>
            <a:r>
              <a:rPr lang="en-US" sz="2800"/>
              <a:t>What did you learn today?</a:t>
            </a: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1091432" y="2275840"/>
            <a:ext cx="425704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Score yourself from 1–10 on each </a:t>
            </a:r>
            <a:r>
              <a:rPr lang="en-US"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 criteria</a:t>
            </a:r>
            <a:r>
              <a:rPr lang="en-US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Ten is you know it so well, you could teach someone else.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5740400" y="1838960"/>
            <a:ext cx="516128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 apply algebra concepts to solve a problem about monitoring Bull Kelp beds.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 use various formulas to find the area of irregular polygons.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body" idx="1"/>
          </p:nvPr>
        </p:nvSpPr>
        <p:spPr>
          <a:xfrm>
            <a:off x="483552" y="518758"/>
            <a:ext cx="10712768" cy="59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Learning Goals: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Students will understand how to analyze complex, real-world scenarios. (Claim 4)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Students will understand how to construct and use mathematical models to interpret and solve problems. (Claim 4)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Success Criteria: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I can apply algebra concepts to solve a problem about monitoring Bull Kelp beds. (SMP 4)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I can use various formulas to determine the area of an irregular polygon.</a:t>
            </a:r>
            <a:endParaRPr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>
            <a:spLocks noGrp="1"/>
          </p:cNvSpPr>
          <p:nvPr>
            <p:ph type="ctrTitle"/>
          </p:nvPr>
        </p:nvSpPr>
        <p:spPr>
          <a:xfrm>
            <a:off x="474235" y="-426720"/>
            <a:ext cx="8825658" cy="203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/>
              <a:t>Bull Kelp Monitoring Project Washington State</a:t>
            </a:r>
            <a:endParaRPr/>
          </a:p>
        </p:txBody>
      </p:sp>
      <p:pic>
        <p:nvPicPr>
          <p:cNvPr id="159" name="Google Shape;159;p3" title="Northwest Straits Initiative - Surveying Kelp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0" y="1726878"/>
            <a:ext cx="812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"/>
          <p:cNvSpPr txBox="1"/>
          <p:nvPr/>
        </p:nvSpPr>
        <p:spPr>
          <a:xfrm>
            <a:off x="5913120" y="6418319"/>
            <a:ext cx="53136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https://www.snocomrc.org/projects/kelp-monitoring/</a:t>
            </a:r>
            <a:endParaRPr/>
          </a:p>
        </p:txBody>
      </p:sp>
      <p:sp>
        <p:nvSpPr>
          <p:cNvPr id="161" name="Google Shape;161;p3">
            <a:hlinkClick r:id="rId3"/>
          </p:cNvPr>
          <p:cNvSpPr/>
          <p:nvPr/>
        </p:nvSpPr>
        <p:spPr>
          <a:xfrm rot="-5400000">
            <a:off x="5544838" y="3484488"/>
            <a:ext cx="1364950" cy="1209575"/>
          </a:xfrm>
          <a:prstGeom prst="flowChartMerg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2"/>
          </p:nvPr>
        </p:nvSpPr>
        <p:spPr>
          <a:xfrm>
            <a:off x="6580587" y="5067618"/>
            <a:ext cx="4396341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Scientists use maps like this to monitor Bull Kelp beds, a natural resource of Washington state.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 l="32505" t="21331" r="26389" b="5794"/>
          <a:stretch/>
        </p:blipFill>
        <p:spPr>
          <a:xfrm>
            <a:off x="433387" y="601662"/>
            <a:ext cx="5733733" cy="58905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6296107" y="1297058"/>
            <a:ext cx="4396341" cy="152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rPr lang="en-US" sz="3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 and wonder about this map?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None/>
            </a:pPr>
            <a:endParaRPr sz="1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None/>
            </a:pPr>
            <a:endParaRPr sz="1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14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do you notice and wonder?</a:t>
            </a:r>
            <a:br>
              <a:rPr lang="en-US"/>
            </a:br>
            <a:endParaRPr/>
          </a:p>
        </p:txBody>
      </p:sp>
      <p:graphicFrame>
        <p:nvGraphicFramePr>
          <p:cNvPr id="175" name="Google Shape;175;p5"/>
          <p:cNvGraphicFramePr/>
          <p:nvPr/>
        </p:nvGraphicFramePr>
        <p:xfrm>
          <a:off x="895216" y="15138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{AFDD0DFA-B93D-49CC-989E-0C729C2362E2}</a:tableStyleId>
              </a:tblPr>
              <a:tblGrid>
                <a:gridCol w="51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Notice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(I noticed ________.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Wonder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(I am wondering ________.)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477520" y="473038"/>
            <a:ext cx="44018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Questions Could Be Answered Using this Map?</a:t>
            </a: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l="32505" t="21331" r="26389" b="5794"/>
          <a:stretch/>
        </p:blipFill>
        <p:spPr>
          <a:xfrm>
            <a:off x="5273675" y="503519"/>
            <a:ext cx="5733733" cy="589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Questions Scientist are Looking to Answer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1104293" y="2571079"/>
            <a:ext cx="8946541" cy="207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en-US" sz="3600"/>
              <a:t>Is the Bull Kelp bed area increasing or decreasing?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Do you have everything you need to answer your question?</a:t>
            </a:r>
            <a:endParaRPr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1103313" y="2052918"/>
            <a:ext cx="3814128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Important number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Formulas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Graph Paper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Ruler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???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Helpful Information and Tools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6847840" y="3007677"/>
            <a:ext cx="4876800" cy="120032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Pick’s Theorem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 = i + (b/2) -1</a:t>
            </a:r>
            <a:endParaRPr/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20" y="1555205"/>
            <a:ext cx="5943600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6B1A9E55D56245B650D2153B67D5EB" ma:contentTypeVersion="13" ma:contentTypeDescription="Create a new document." ma:contentTypeScope="" ma:versionID="e0cca47044e666c30a1f569a66121579">
  <xsd:schema xmlns:xsd="http://www.w3.org/2001/XMLSchema" xmlns:xs="http://www.w3.org/2001/XMLSchema" xmlns:p="http://schemas.microsoft.com/office/2006/metadata/properties" xmlns:ns2="b4615043-0953-40f0-b552-beb50d03437e" xmlns:ns3="c55b3bb5-80c2-477b-9cd7-7ce0abcb6fe5" targetNamespace="http://schemas.microsoft.com/office/2006/metadata/properties" ma:root="true" ma:fieldsID="9ee77010e0aae13fb741d711c2e659a7" ns2:_="" ns3:_="">
    <xsd:import namespace="b4615043-0953-40f0-b552-beb50d03437e"/>
    <xsd:import namespace="c55b3bb5-80c2-477b-9cd7-7ce0abcb6f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5043-0953-40f0-b552-beb50d034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b3bb5-80c2-477b-9cd7-7ce0abcb6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A43682-5D43-4A7E-BB53-F60B4BC9C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10003-C5EC-4D08-9E9B-C39D41867A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15043-0953-40f0-b552-beb50d03437e"/>
    <ds:schemaRef ds:uri="c55b3bb5-80c2-477b-9cd7-7ce0abcb6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1730B2-D940-47DD-880E-BCBE5309F0D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Widescreen</PresentationFormat>
  <Paragraphs>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Century Gothic</vt:lpstr>
      <vt:lpstr>Calibri</vt:lpstr>
      <vt:lpstr>Arial</vt:lpstr>
      <vt:lpstr>Noto Sans Symbols</vt:lpstr>
      <vt:lpstr>Ion</vt:lpstr>
      <vt:lpstr>Keeping an Eye on Kelp</vt:lpstr>
      <vt:lpstr>PowerPoint Presentation</vt:lpstr>
      <vt:lpstr>Bull Kelp Monitoring Project Washington State</vt:lpstr>
      <vt:lpstr>PowerPoint Presentation</vt:lpstr>
      <vt:lpstr>What do you notice and wonder? </vt:lpstr>
      <vt:lpstr>What Questions Could Be Answered Using this Map?</vt:lpstr>
      <vt:lpstr>Questions Scientist are Looking to Answer</vt:lpstr>
      <vt:lpstr>Do you have everything you need to answer your question?</vt:lpstr>
      <vt:lpstr>Helpful Information and Tools</vt:lpstr>
      <vt:lpstr>Discussion Frames</vt:lpstr>
      <vt:lpstr>Resolution</vt:lpstr>
      <vt:lpstr>Self Reflection What did you learn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an Eye on Kelp</dc:title>
  <dc:creator>s fk</dc:creator>
  <cp:lastModifiedBy>Katie Hatam</cp:lastModifiedBy>
  <cp:revision>1</cp:revision>
  <dcterms:created xsi:type="dcterms:W3CDTF">2020-11-12T17:59:43Z</dcterms:created>
  <dcterms:modified xsi:type="dcterms:W3CDTF">2021-07-23T21:29:48Z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0x010100E96B1A9E55D56245B650D2153B67D5EB</vt:lpwstr>
  </property>
</Properties>
</file>