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4178A-2600-4497-81A9-41D1CB184853}" v="3" dt="2022-06-29T16:47:25.889"/>
  </p1510:revLst>
</p1510:revInfo>
</file>

<file path=ppt/tableStyles.xml><?xml version="1.0" encoding="utf-8"?>
<a:tblStyleLst xmlns:a="http://schemas.openxmlformats.org/drawingml/2006/main" def="{3FE3B3A8-7262-4957-87B4-3ECDE919905C}">
  <a:tblStyle styleId="{3FE3B3A8-7262-4957-87B4-3ECDE91990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89" autoAdjust="0"/>
  </p:normalViewPr>
  <p:slideViewPr>
    <p:cSldViewPr snapToGrid="0">
      <p:cViewPr varScale="1">
        <p:scale>
          <a:sx n="67" d="100"/>
          <a:sy n="67" d="100"/>
        </p:scale>
        <p:origin x="118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ivard" userId="953a166c-6292-4a0a-a77d-80d6bd550d33" providerId="ADAL" clId="{3CC4178A-2600-4497-81A9-41D1CB184853}"/>
    <pc:docChg chg="custSel modSld">
      <pc:chgData name="Megan Rivard" userId="953a166c-6292-4a0a-a77d-80d6bd550d33" providerId="ADAL" clId="{3CC4178A-2600-4497-81A9-41D1CB184853}" dt="2022-06-29T16:45:15.189" v="30" actId="20577"/>
      <pc:docMkLst>
        <pc:docMk/>
      </pc:docMkLst>
      <pc:sldChg chg="modNotesTx">
        <pc:chgData name="Megan Rivard" userId="953a166c-6292-4a0a-a77d-80d6bd550d33" providerId="ADAL" clId="{3CC4178A-2600-4497-81A9-41D1CB184853}" dt="2022-06-29T16:45:15.189" v="30" actId="20577"/>
        <pc:sldMkLst>
          <pc:docMk/>
          <pc:sldMk cId="0" sldId="258"/>
        </pc:sldMkLst>
      </pc:sldChg>
      <pc:sldChg chg="modSp mod">
        <pc:chgData name="Megan Rivard" userId="953a166c-6292-4a0a-a77d-80d6bd550d33" providerId="ADAL" clId="{3CC4178A-2600-4497-81A9-41D1CB184853}" dt="2022-06-29T16:44:05.583" v="0" actId="27636"/>
        <pc:sldMkLst>
          <pc:docMk/>
          <pc:sldMk cId="0" sldId="264"/>
        </pc:sldMkLst>
        <pc:spChg chg="mod">
          <ac:chgData name="Megan Rivard" userId="953a166c-6292-4a0a-a77d-80d6bd550d33" providerId="ADAL" clId="{3CC4178A-2600-4497-81A9-41D1CB184853}" dt="2022-06-29T16:44:05.583" v="0" actId="27636"/>
          <ac:spMkLst>
            <pc:docMk/>
            <pc:sldMk cId="0" sldId="264"/>
            <ac:spMk id="206" creationId="{00000000-0000-0000-0000-000000000000}"/>
          </ac:spMkLst>
        </pc:spChg>
      </pc:sldChg>
      <pc:sldChg chg="modSp mod">
        <pc:chgData name="Megan Rivard" userId="953a166c-6292-4a0a-a77d-80d6bd550d33" providerId="ADAL" clId="{3CC4178A-2600-4497-81A9-41D1CB184853}" dt="2022-06-29T16:44:05.630" v="1" actId="27636"/>
        <pc:sldMkLst>
          <pc:docMk/>
          <pc:sldMk cId="0" sldId="265"/>
        </pc:sldMkLst>
        <pc:spChg chg="mod">
          <ac:chgData name="Megan Rivard" userId="953a166c-6292-4a0a-a77d-80d6bd550d33" providerId="ADAL" clId="{3CC4178A-2600-4497-81A9-41D1CB184853}" dt="2022-06-29T16:44:05.630" v="1" actId="27636"/>
          <ac:spMkLst>
            <pc:docMk/>
            <pc:sldMk cId="0" sldId="265"/>
            <ac:spMk id="2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40f76c13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40f76c13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f2419b1da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f2419b1d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05f91b0d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05f91b0d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f2419b14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f2419b14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40f76c1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40f76c13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40f76c13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40f76c1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Optional outdoor activity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40f76c13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40f76c13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40f76c13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40f76c13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f2419b1d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f2419b1d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40f76c13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40f76c13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40f76c135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40f76c13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2419b14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2419b14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23" name="Google Shape;23;p4"/>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30" name="Google Shape;30;p5"/>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35" name="Google Shape;35;p6"/>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7"/>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41" name="Google Shape;41;p7"/>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0"/>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376A7E"/>
            </a:gs>
            <a:gs pos="100000">
              <a:srgbClr val="111D2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lvl="0">
              <a:spcBef>
                <a:spcPts val="0"/>
              </a:spcBef>
              <a:spcAft>
                <a:spcPts val="0"/>
              </a:spcAft>
              <a:buClr>
                <a:schemeClr val="lt2"/>
              </a:buClr>
              <a:buSzPts val="2800"/>
              <a:buFont typeface="Lato"/>
              <a:buNone/>
              <a:defRPr sz="2800" b="1">
                <a:solidFill>
                  <a:schemeClr val="lt2"/>
                </a:solidFill>
                <a:latin typeface="Lato"/>
                <a:ea typeface="Lato"/>
                <a:cs typeface="Lato"/>
                <a:sym typeface="Lato"/>
              </a:defRPr>
            </a:lvl1pPr>
            <a:lvl2pPr lvl="1">
              <a:spcBef>
                <a:spcPts val="0"/>
              </a:spcBef>
              <a:spcAft>
                <a:spcPts val="0"/>
              </a:spcAft>
              <a:buClr>
                <a:schemeClr val="lt2"/>
              </a:buClr>
              <a:buSzPts val="2800"/>
              <a:buFont typeface="Lato"/>
              <a:buNone/>
              <a:defRPr sz="2800" b="1">
                <a:solidFill>
                  <a:schemeClr val="lt2"/>
                </a:solidFill>
                <a:latin typeface="Lato"/>
                <a:ea typeface="Lato"/>
                <a:cs typeface="Lato"/>
                <a:sym typeface="Lato"/>
              </a:defRPr>
            </a:lvl2pPr>
            <a:lvl3pPr lvl="2">
              <a:spcBef>
                <a:spcPts val="0"/>
              </a:spcBef>
              <a:spcAft>
                <a:spcPts val="0"/>
              </a:spcAft>
              <a:buClr>
                <a:schemeClr val="lt2"/>
              </a:buClr>
              <a:buSzPts val="2800"/>
              <a:buFont typeface="Lato"/>
              <a:buNone/>
              <a:defRPr sz="2800" b="1">
                <a:solidFill>
                  <a:schemeClr val="lt2"/>
                </a:solidFill>
                <a:latin typeface="Lato"/>
                <a:ea typeface="Lato"/>
                <a:cs typeface="Lato"/>
                <a:sym typeface="Lato"/>
              </a:defRPr>
            </a:lvl3pPr>
            <a:lvl4pPr lvl="3">
              <a:spcBef>
                <a:spcPts val="0"/>
              </a:spcBef>
              <a:spcAft>
                <a:spcPts val="0"/>
              </a:spcAft>
              <a:buClr>
                <a:schemeClr val="lt2"/>
              </a:buClr>
              <a:buSzPts val="2800"/>
              <a:buFont typeface="Lato"/>
              <a:buNone/>
              <a:defRPr sz="2800" b="1">
                <a:solidFill>
                  <a:schemeClr val="lt2"/>
                </a:solidFill>
                <a:latin typeface="Lato"/>
                <a:ea typeface="Lato"/>
                <a:cs typeface="Lato"/>
                <a:sym typeface="Lato"/>
              </a:defRPr>
            </a:lvl4pPr>
            <a:lvl5pPr lvl="4">
              <a:spcBef>
                <a:spcPts val="0"/>
              </a:spcBef>
              <a:spcAft>
                <a:spcPts val="0"/>
              </a:spcAft>
              <a:buClr>
                <a:schemeClr val="lt2"/>
              </a:buClr>
              <a:buSzPts val="2800"/>
              <a:buFont typeface="Lato"/>
              <a:buNone/>
              <a:defRPr sz="2800" b="1">
                <a:solidFill>
                  <a:schemeClr val="lt2"/>
                </a:solidFill>
                <a:latin typeface="Lato"/>
                <a:ea typeface="Lato"/>
                <a:cs typeface="Lato"/>
                <a:sym typeface="Lato"/>
              </a:defRPr>
            </a:lvl5pPr>
            <a:lvl6pPr lvl="5">
              <a:spcBef>
                <a:spcPts val="0"/>
              </a:spcBef>
              <a:spcAft>
                <a:spcPts val="0"/>
              </a:spcAft>
              <a:buClr>
                <a:schemeClr val="lt2"/>
              </a:buClr>
              <a:buSzPts val="2800"/>
              <a:buFont typeface="Lato"/>
              <a:buNone/>
              <a:defRPr sz="2800" b="1">
                <a:solidFill>
                  <a:schemeClr val="lt2"/>
                </a:solidFill>
                <a:latin typeface="Lato"/>
                <a:ea typeface="Lato"/>
                <a:cs typeface="Lato"/>
                <a:sym typeface="Lato"/>
              </a:defRPr>
            </a:lvl6pPr>
            <a:lvl7pPr lvl="6">
              <a:spcBef>
                <a:spcPts val="0"/>
              </a:spcBef>
              <a:spcAft>
                <a:spcPts val="0"/>
              </a:spcAft>
              <a:buClr>
                <a:schemeClr val="lt2"/>
              </a:buClr>
              <a:buSzPts val="2800"/>
              <a:buFont typeface="Lato"/>
              <a:buNone/>
              <a:defRPr sz="2800" b="1">
                <a:solidFill>
                  <a:schemeClr val="lt2"/>
                </a:solidFill>
                <a:latin typeface="Lato"/>
                <a:ea typeface="Lato"/>
                <a:cs typeface="Lato"/>
                <a:sym typeface="Lato"/>
              </a:defRPr>
            </a:lvl7pPr>
            <a:lvl8pPr lvl="7">
              <a:spcBef>
                <a:spcPts val="0"/>
              </a:spcBef>
              <a:spcAft>
                <a:spcPts val="0"/>
              </a:spcAft>
              <a:buClr>
                <a:schemeClr val="lt2"/>
              </a:buClr>
              <a:buSzPts val="2800"/>
              <a:buFont typeface="Lato"/>
              <a:buNone/>
              <a:defRPr sz="2800" b="1">
                <a:solidFill>
                  <a:schemeClr val="lt2"/>
                </a:solidFill>
                <a:latin typeface="Lato"/>
                <a:ea typeface="Lato"/>
                <a:cs typeface="Lato"/>
                <a:sym typeface="Lato"/>
              </a:defRPr>
            </a:lvl8pPr>
            <a:lvl9pPr lvl="8">
              <a:spcBef>
                <a:spcPts val="0"/>
              </a:spcBef>
              <a:spcAft>
                <a:spcPts val="0"/>
              </a:spcAft>
              <a:buClr>
                <a:schemeClr val="lt2"/>
              </a:buClr>
              <a:buSzPts val="2800"/>
              <a:buFont typeface="Lato"/>
              <a:buNone/>
              <a:defRPr sz="2800" b="1">
                <a:solidFill>
                  <a:schemeClr val="lt2"/>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m02.safelinks.protection.outlook.com/?url=https%3A%2F%2Fpacificeducationinstitute.org%2F&amp;data=04%7C01%7CElizabeth.Schmitz%40k12.wa.us%7C41f396bd8007472104cb08d946428fd9%7Cb2fe5ccf10a546feae45a0267412af7a%7C0%7C0%7C637618073981325962%7CUnknown%7CTWFpbGZsb3d8eyJWIjoiMC4wLjAwMDAiLCJQIjoiV2luMzIiLCJBTiI6Ik1haWwiLCJXVCI6Mn0%3D%7C1000&amp;sdata=bGDGs0ZeLGXUnzJBFLiT91OzKcAt%2B4CpOx%2Fz7d%2Fj%2BVY%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nam02.safelinks.protection.outlook.com/?url=https%3A%2F%2Fcreativecommons.org%2Flicenses%2Fby%2F4.0%2F&amp;data=04%7C01%7CElizabeth.Schmitz%40k12.wa.us%7C41f396bd8007472104cb08d946428fd9%7Cb2fe5ccf10a546feae45a0267412af7a%7C0%7C0%7C637618073981335914%7CUnknown%7CTWFpbGZsb3d8eyJWIjoiMC4wLjAwMDAiLCJQIjoiV2luMzIiLCJBTiI6Ik1haWwiLCJXVCI6Mn0%3D%7C1000&amp;sdata=EVtTsbTEYq4W788GWvtudjm9DAMzIqPoHLyx5v1hPjk%3D&amp;reserved=0" TargetMode="External"/><Relationship Id="rId4" Type="http://schemas.openxmlformats.org/officeDocument/2006/relationships/hyperlink" Target="https://www.k12.wa.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ixabay.com/illustrations/houses-clipart-road-trees-49182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11700" y="744575"/>
            <a:ext cx="8520600" cy="133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5800"/>
              <a:t>What’s the </a:t>
            </a:r>
            <a:br>
              <a:rPr lang="en" sz="5800"/>
            </a:br>
            <a:r>
              <a:rPr lang="en" sz="5800"/>
              <a:t>Problem?</a:t>
            </a:r>
            <a:endParaRPr sz="5800"/>
          </a:p>
        </p:txBody>
      </p:sp>
      <p:sp>
        <p:nvSpPr>
          <p:cNvPr id="67" name="Google Shape;67;p13"/>
          <p:cNvSpPr txBox="1">
            <a:spLocks noGrp="1"/>
          </p:cNvSpPr>
          <p:nvPr>
            <p:ph type="subTitle" idx="1"/>
          </p:nvPr>
        </p:nvSpPr>
        <p:spPr>
          <a:xfrm>
            <a:off x="311700" y="246495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How many houses do we need?</a:t>
            </a:r>
            <a:endParaRPr>
              <a:solidFill>
                <a:schemeClr val="accent1"/>
              </a:solidFill>
            </a:endParaRPr>
          </a:p>
        </p:txBody>
      </p:sp>
      <p:sp>
        <p:nvSpPr>
          <p:cNvPr id="68" name="Google Shape;68;p13"/>
          <p:cNvSpPr txBox="1"/>
          <p:nvPr/>
        </p:nvSpPr>
        <p:spPr>
          <a:xfrm>
            <a:off x="311700" y="3128275"/>
            <a:ext cx="246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1"/>
                </a:solidFill>
                <a:latin typeface="Lato"/>
                <a:ea typeface="Lato"/>
                <a:cs typeface="Lato"/>
                <a:sym typeface="Lato"/>
              </a:rPr>
              <a:t>3 ACT MATH TASK</a:t>
            </a:r>
            <a:endParaRPr sz="1800" dirty="0">
              <a:solidFill>
                <a:schemeClr val="lt1"/>
              </a:solidFill>
              <a:latin typeface="Lato"/>
              <a:ea typeface="Lato"/>
              <a:cs typeface="Lato"/>
              <a:sym typeface="Lato"/>
            </a:endParaRPr>
          </a:p>
          <a:p>
            <a:pPr marL="0" lvl="0" indent="0" algn="l" rtl="0">
              <a:spcBef>
                <a:spcPts val="0"/>
              </a:spcBef>
              <a:spcAft>
                <a:spcPts val="0"/>
              </a:spcAft>
              <a:buNone/>
            </a:pPr>
            <a:r>
              <a:rPr lang="en" sz="1800" dirty="0">
                <a:solidFill>
                  <a:schemeClr val="lt1"/>
                </a:solidFill>
                <a:latin typeface="Lato"/>
                <a:ea typeface="Lato"/>
                <a:cs typeface="Lato"/>
                <a:sym typeface="Lato"/>
              </a:rPr>
              <a:t>Kindergarten-2</a:t>
            </a:r>
            <a:r>
              <a:rPr lang="en" sz="1800" baseline="30000" dirty="0">
                <a:solidFill>
                  <a:schemeClr val="lt1"/>
                </a:solidFill>
                <a:latin typeface="Lato"/>
                <a:ea typeface="Lato"/>
                <a:cs typeface="Lato"/>
                <a:sym typeface="Lato"/>
              </a:rPr>
              <a:t>nd</a:t>
            </a:r>
            <a:endParaRPr sz="1800" dirty="0">
              <a:solidFill>
                <a:schemeClr val="lt1"/>
              </a:solidFill>
              <a:latin typeface="Lato"/>
              <a:ea typeface="Lato"/>
              <a:cs typeface="Lato"/>
              <a:sym typeface="Lato"/>
            </a:endParaRPr>
          </a:p>
        </p:txBody>
      </p:sp>
      <p:sp>
        <p:nvSpPr>
          <p:cNvPr id="69" name="Google Shape;69;p13"/>
          <p:cNvSpPr txBox="1"/>
          <p:nvPr/>
        </p:nvSpPr>
        <p:spPr>
          <a:xfrm>
            <a:off x="0" y="4880400"/>
            <a:ext cx="91440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50">
                <a:solidFill>
                  <a:srgbClr val="B7B7B7"/>
                </a:solidFill>
                <a:latin typeface="Lato"/>
                <a:ea typeface="Lato"/>
                <a:cs typeface="Lato"/>
                <a:sym typeface="Lato"/>
              </a:rPr>
              <a:t>Except where otherwise noted, this work developed by </a:t>
            </a:r>
            <a:r>
              <a:rPr lang="en" sz="550" u="sng">
                <a:solidFill>
                  <a:srgbClr val="B7B7B7"/>
                </a:solidFill>
                <a:latin typeface="Lato"/>
                <a:ea typeface="Lato"/>
                <a:cs typeface="Lato"/>
                <a:sym typeface="Lato"/>
                <a:hlinkClick r:id="rId3">
                  <a:extLst>
                    <a:ext uri="{A12FA001-AC4F-418D-AE19-62706E023703}">
                      <ahyp:hlinkClr xmlns:ahyp="http://schemas.microsoft.com/office/drawing/2018/hyperlinkcolor" val="tx"/>
                    </a:ext>
                  </a:extLst>
                </a:hlinkClick>
              </a:rPr>
              <a:t>Pacific Education Institute</a:t>
            </a:r>
            <a:r>
              <a:rPr lang="en" sz="550">
                <a:solidFill>
                  <a:srgbClr val="B7B7B7"/>
                </a:solidFill>
                <a:latin typeface="Lato"/>
                <a:ea typeface="Lato"/>
                <a:cs typeface="Lato"/>
                <a:sym typeface="Lato"/>
              </a:rPr>
              <a:t> (PEI) for the </a:t>
            </a:r>
            <a:r>
              <a:rPr lang="en" sz="550" u="sng">
                <a:solidFill>
                  <a:srgbClr val="B7B7B7"/>
                </a:solidFill>
                <a:latin typeface="Lato"/>
                <a:ea typeface="Lato"/>
                <a:cs typeface="Lato"/>
                <a:sym typeface="Lato"/>
                <a:hlinkClick r:id="rId4">
                  <a:extLst>
                    <a:ext uri="{A12FA001-AC4F-418D-AE19-62706E023703}">
                      <ahyp:hlinkClr xmlns:ahyp="http://schemas.microsoft.com/office/drawing/2018/hyperlinkcolor" val="tx"/>
                    </a:ext>
                  </a:extLst>
                </a:hlinkClick>
              </a:rPr>
              <a:t>Washington Office of Superintendent of Public Instruction</a:t>
            </a:r>
            <a:r>
              <a:rPr lang="en" sz="550">
                <a:solidFill>
                  <a:srgbClr val="B7B7B7"/>
                </a:solidFill>
                <a:latin typeface="Lato"/>
                <a:ea typeface="Lato"/>
                <a:cs typeface="Lato"/>
                <a:sym typeface="Lato"/>
              </a:rPr>
              <a:t>, is available under a </a:t>
            </a:r>
            <a:r>
              <a:rPr lang="en" sz="550" u="sng">
                <a:solidFill>
                  <a:srgbClr val="B7B7B7"/>
                </a:solidFill>
                <a:latin typeface="Lato"/>
                <a:ea typeface="Lato"/>
                <a:cs typeface="Lato"/>
                <a:sym typeface="Lato"/>
                <a:hlinkClick r:id="rId5">
                  <a:extLst>
                    <a:ext uri="{A12FA001-AC4F-418D-AE19-62706E023703}">
                      <ahyp:hlinkClr xmlns:ahyp="http://schemas.microsoft.com/office/drawing/2018/hyperlinkcolor" val="tx"/>
                    </a:ext>
                  </a:extLst>
                </a:hlinkClick>
              </a:rPr>
              <a:t>Creative Commons Attribution 4.0 License</a:t>
            </a:r>
            <a:r>
              <a:rPr lang="en" sz="550">
                <a:solidFill>
                  <a:srgbClr val="B7B7B7"/>
                </a:solidFill>
                <a:latin typeface="Lato"/>
                <a:ea typeface="Lato"/>
                <a:cs typeface="Lato"/>
                <a:sym typeface="Lato"/>
              </a:rPr>
              <a:t>. All logos and trademarks are the property of their respective owners.</a:t>
            </a:r>
            <a:endParaRPr sz="550">
              <a:solidFill>
                <a:srgbClr val="B7B7B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2672"/>
              <a:buNone/>
            </a:pPr>
            <a:r>
              <a:rPr lang="en" sz="2320"/>
              <a:t>Share your strategy</a:t>
            </a:r>
            <a:endParaRPr sz="2320"/>
          </a:p>
          <a:p>
            <a:pPr marL="0" lvl="0" indent="0" algn="l" rtl="0">
              <a:spcBef>
                <a:spcPts val="0"/>
              </a:spcBef>
              <a:spcAft>
                <a:spcPts val="0"/>
              </a:spcAft>
              <a:buSzPct val="52784"/>
              <a:buNone/>
            </a:pPr>
            <a:r>
              <a:rPr lang="en" sz="1875" b="0"/>
              <a:t>Discussion sentence frames</a:t>
            </a:r>
            <a:endParaRPr sz="1875" b="0"/>
          </a:p>
        </p:txBody>
      </p:sp>
      <p:sp>
        <p:nvSpPr>
          <p:cNvPr id="219" name="Google Shape;219;p22"/>
          <p:cNvSpPr txBox="1">
            <a:spLocks noGrp="1"/>
          </p:cNvSpPr>
          <p:nvPr>
            <p:ph type="body" idx="1"/>
          </p:nvPr>
        </p:nvSpPr>
        <p:spPr>
          <a:xfrm>
            <a:off x="311700" y="1152475"/>
            <a:ext cx="5601600" cy="3673500"/>
          </a:xfrm>
          <a:prstGeom prst="rect">
            <a:avLst/>
          </a:prstGeom>
        </p:spPr>
        <p:txBody>
          <a:bodyPr spcFirstLastPara="1" wrap="square" lIns="91425" tIns="91425" rIns="91425" bIns="91425" anchor="t" anchorCtr="0">
            <a:normAutofit fontScale="92500" lnSpcReduction="10000"/>
          </a:bodyPr>
          <a:lstStyle/>
          <a:p>
            <a:pPr marL="457200" lvl="0" indent="-349250" algn="l" rtl="0">
              <a:spcBef>
                <a:spcPts val="0"/>
              </a:spcBef>
              <a:spcAft>
                <a:spcPts val="0"/>
              </a:spcAft>
              <a:buClr>
                <a:schemeClr val="lt1"/>
              </a:buClr>
              <a:buSzPts val="1900"/>
              <a:buChar char="★"/>
            </a:pPr>
            <a:r>
              <a:rPr lang="en" sz="1900">
                <a:solidFill>
                  <a:schemeClr val="lt1"/>
                </a:solidFill>
              </a:rPr>
              <a:t>How many homes are there? </a:t>
            </a:r>
            <a:endParaRPr sz="1900">
              <a:solidFill>
                <a:schemeClr val="lt1"/>
              </a:solidFill>
            </a:endParaRPr>
          </a:p>
          <a:p>
            <a:pPr marL="914400" lvl="1" indent="-349250" algn="l" rtl="0">
              <a:spcBef>
                <a:spcPts val="1400"/>
              </a:spcBef>
              <a:spcAft>
                <a:spcPts val="0"/>
              </a:spcAft>
              <a:buClr>
                <a:schemeClr val="lt1"/>
              </a:buClr>
              <a:buSzPts val="1900"/>
              <a:buChar char="○"/>
            </a:pPr>
            <a:r>
              <a:rPr lang="en" sz="1900">
                <a:solidFill>
                  <a:schemeClr val="lt1"/>
                </a:solidFill>
              </a:rPr>
              <a:t>I see _______ homes.</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How do you know?</a:t>
            </a:r>
            <a:endParaRPr sz="1900">
              <a:solidFill>
                <a:schemeClr val="lt1"/>
              </a:solidFill>
            </a:endParaRPr>
          </a:p>
          <a:p>
            <a:pPr marL="914400" lvl="1" indent="-349250" algn="l" rtl="0">
              <a:spcBef>
                <a:spcPts val="1400"/>
              </a:spcBef>
              <a:spcAft>
                <a:spcPts val="0"/>
              </a:spcAft>
              <a:buClr>
                <a:schemeClr val="lt1"/>
              </a:buClr>
              <a:buSzPts val="1900"/>
              <a:buChar char="○"/>
            </a:pPr>
            <a:r>
              <a:rPr lang="en" sz="1900">
                <a:solidFill>
                  <a:schemeClr val="lt1"/>
                </a:solidFill>
              </a:rPr>
              <a:t>I see _______ homes in the (first, second, third, fourth) row.</a:t>
            </a:r>
            <a:endParaRPr sz="1900">
              <a:solidFill>
                <a:schemeClr val="lt1"/>
              </a:solidFill>
            </a:endParaRPr>
          </a:p>
          <a:p>
            <a:pPr marL="914400" lvl="1" indent="-349250" algn="l" rtl="0">
              <a:spcBef>
                <a:spcPts val="1400"/>
              </a:spcBef>
              <a:spcAft>
                <a:spcPts val="0"/>
              </a:spcAft>
              <a:buClr>
                <a:schemeClr val="lt1"/>
              </a:buClr>
              <a:buSzPts val="1900"/>
              <a:buChar char="○"/>
            </a:pPr>
            <a:r>
              <a:rPr lang="en" sz="1900">
                <a:solidFill>
                  <a:schemeClr val="lt1"/>
                </a:solidFill>
              </a:rPr>
              <a:t>I can move the homes into groups of _______ and use skip counting.</a:t>
            </a:r>
            <a:endParaRPr sz="1900">
              <a:solidFill>
                <a:schemeClr val="lt1"/>
              </a:solidFill>
            </a:endParaRPr>
          </a:p>
          <a:p>
            <a:pPr marL="914400" lvl="1" indent="-349250" algn="l" rtl="0">
              <a:spcBef>
                <a:spcPts val="1400"/>
              </a:spcBef>
              <a:spcAft>
                <a:spcPts val="1400"/>
              </a:spcAft>
              <a:buClr>
                <a:schemeClr val="lt1"/>
              </a:buClr>
              <a:buSzPts val="1900"/>
              <a:buChar char="○"/>
            </a:pPr>
            <a:r>
              <a:rPr lang="en" sz="1900">
                <a:solidFill>
                  <a:schemeClr val="lt1"/>
                </a:solidFill>
              </a:rPr>
              <a:t>I can line up the homes and count each one.</a:t>
            </a:r>
            <a:endParaRPr sz="1900">
              <a:solidFill>
                <a:schemeClr val="lt1"/>
              </a:solidFill>
            </a:endParaRPr>
          </a:p>
        </p:txBody>
      </p:sp>
      <p:pic>
        <p:nvPicPr>
          <p:cNvPr id="220" name="Google Shape;220;p22"/>
          <p:cNvPicPr preferRelativeResize="0"/>
          <p:nvPr/>
        </p:nvPicPr>
        <p:blipFill rotWithShape="1">
          <a:blip r:embed="rId3">
            <a:alphaModFix/>
          </a:blip>
          <a:srcRect l="2525" t="9342" r="3919" b="8204"/>
          <a:stretch/>
        </p:blipFill>
        <p:spPr>
          <a:xfrm>
            <a:off x="6164925" y="3652960"/>
            <a:ext cx="666844" cy="666840"/>
          </a:xfrm>
          <a:prstGeom prst="rect">
            <a:avLst/>
          </a:prstGeom>
          <a:noFill/>
          <a:ln>
            <a:noFill/>
          </a:ln>
        </p:spPr>
      </p:pic>
      <p:pic>
        <p:nvPicPr>
          <p:cNvPr id="221" name="Google Shape;221;p22"/>
          <p:cNvPicPr preferRelativeResize="0"/>
          <p:nvPr/>
        </p:nvPicPr>
        <p:blipFill rotWithShape="1">
          <a:blip r:embed="rId3">
            <a:alphaModFix/>
          </a:blip>
          <a:srcRect l="2525" t="9342" r="3919" b="8204"/>
          <a:stretch/>
        </p:blipFill>
        <p:spPr>
          <a:xfrm>
            <a:off x="6831769" y="3659172"/>
            <a:ext cx="666844" cy="666840"/>
          </a:xfrm>
          <a:prstGeom prst="rect">
            <a:avLst/>
          </a:prstGeom>
          <a:noFill/>
          <a:ln>
            <a:noFill/>
          </a:ln>
        </p:spPr>
      </p:pic>
      <p:pic>
        <p:nvPicPr>
          <p:cNvPr id="222" name="Google Shape;222;p22"/>
          <p:cNvPicPr preferRelativeResize="0"/>
          <p:nvPr/>
        </p:nvPicPr>
        <p:blipFill rotWithShape="1">
          <a:blip r:embed="rId3">
            <a:alphaModFix/>
          </a:blip>
          <a:srcRect l="2525" t="9342" r="3919" b="8204"/>
          <a:stretch/>
        </p:blipFill>
        <p:spPr>
          <a:xfrm>
            <a:off x="6164925" y="2986119"/>
            <a:ext cx="666844" cy="666840"/>
          </a:xfrm>
          <a:prstGeom prst="rect">
            <a:avLst/>
          </a:prstGeom>
          <a:noFill/>
          <a:ln>
            <a:noFill/>
          </a:ln>
        </p:spPr>
      </p:pic>
      <p:pic>
        <p:nvPicPr>
          <p:cNvPr id="223" name="Google Shape;223;p22"/>
          <p:cNvPicPr preferRelativeResize="0"/>
          <p:nvPr/>
        </p:nvPicPr>
        <p:blipFill rotWithShape="1">
          <a:blip r:embed="rId3">
            <a:alphaModFix/>
          </a:blip>
          <a:srcRect l="2525" t="9342" r="3919" b="8204"/>
          <a:stretch/>
        </p:blipFill>
        <p:spPr>
          <a:xfrm>
            <a:off x="6831713" y="2986646"/>
            <a:ext cx="666844" cy="666840"/>
          </a:xfrm>
          <a:prstGeom prst="rect">
            <a:avLst/>
          </a:prstGeom>
          <a:noFill/>
          <a:ln>
            <a:noFill/>
          </a:ln>
        </p:spPr>
      </p:pic>
      <p:pic>
        <p:nvPicPr>
          <p:cNvPr id="224" name="Google Shape;224;p22"/>
          <p:cNvPicPr preferRelativeResize="0"/>
          <p:nvPr/>
        </p:nvPicPr>
        <p:blipFill rotWithShape="1">
          <a:blip r:embed="rId3">
            <a:alphaModFix/>
          </a:blip>
          <a:srcRect l="2525" t="9342" r="3919" b="8204"/>
          <a:stretch/>
        </p:blipFill>
        <p:spPr>
          <a:xfrm>
            <a:off x="7498594" y="3652960"/>
            <a:ext cx="666844" cy="666840"/>
          </a:xfrm>
          <a:prstGeom prst="rect">
            <a:avLst/>
          </a:prstGeom>
          <a:noFill/>
          <a:ln>
            <a:noFill/>
          </a:ln>
        </p:spPr>
      </p:pic>
      <p:pic>
        <p:nvPicPr>
          <p:cNvPr id="225" name="Google Shape;225;p22"/>
          <p:cNvPicPr preferRelativeResize="0"/>
          <p:nvPr/>
        </p:nvPicPr>
        <p:blipFill rotWithShape="1">
          <a:blip r:embed="rId3">
            <a:alphaModFix/>
          </a:blip>
          <a:srcRect l="2525" t="9342" r="3919" b="8204"/>
          <a:stretch/>
        </p:blipFill>
        <p:spPr>
          <a:xfrm>
            <a:off x="7498631" y="2986119"/>
            <a:ext cx="666844" cy="666840"/>
          </a:xfrm>
          <a:prstGeom prst="rect">
            <a:avLst/>
          </a:prstGeom>
          <a:noFill/>
          <a:ln>
            <a:noFill/>
          </a:ln>
        </p:spPr>
      </p:pic>
      <p:pic>
        <p:nvPicPr>
          <p:cNvPr id="226" name="Google Shape;226;p22"/>
          <p:cNvPicPr preferRelativeResize="0"/>
          <p:nvPr/>
        </p:nvPicPr>
        <p:blipFill rotWithShape="1">
          <a:blip r:embed="rId3">
            <a:alphaModFix/>
          </a:blip>
          <a:srcRect l="2525" t="9342" r="3919" b="8204"/>
          <a:stretch/>
        </p:blipFill>
        <p:spPr>
          <a:xfrm>
            <a:off x="8165456" y="3652960"/>
            <a:ext cx="666844" cy="666840"/>
          </a:xfrm>
          <a:prstGeom prst="rect">
            <a:avLst/>
          </a:prstGeom>
          <a:noFill/>
          <a:ln>
            <a:noFill/>
          </a:ln>
        </p:spPr>
      </p:pic>
      <p:pic>
        <p:nvPicPr>
          <p:cNvPr id="227" name="Google Shape;227;p22"/>
          <p:cNvPicPr preferRelativeResize="0"/>
          <p:nvPr/>
        </p:nvPicPr>
        <p:blipFill rotWithShape="1">
          <a:blip r:embed="rId3">
            <a:alphaModFix/>
          </a:blip>
          <a:srcRect l="2525" t="9342" r="3919" b="8204"/>
          <a:stretch/>
        </p:blipFill>
        <p:spPr>
          <a:xfrm>
            <a:off x="6164925" y="1652438"/>
            <a:ext cx="666844" cy="666840"/>
          </a:xfrm>
          <a:prstGeom prst="rect">
            <a:avLst/>
          </a:prstGeom>
          <a:noFill/>
          <a:ln>
            <a:noFill/>
          </a:ln>
        </p:spPr>
      </p:pic>
      <p:pic>
        <p:nvPicPr>
          <p:cNvPr id="228" name="Google Shape;228;p22"/>
          <p:cNvPicPr preferRelativeResize="0"/>
          <p:nvPr/>
        </p:nvPicPr>
        <p:blipFill rotWithShape="1">
          <a:blip r:embed="rId3">
            <a:alphaModFix/>
          </a:blip>
          <a:srcRect l="2525" t="9342" r="3919" b="8204"/>
          <a:stretch/>
        </p:blipFill>
        <p:spPr>
          <a:xfrm>
            <a:off x="6164925" y="2319278"/>
            <a:ext cx="666844" cy="666840"/>
          </a:xfrm>
          <a:prstGeom prst="rect">
            <a:avLst/>
          </a:prstGeom>
          <a:noFill/>
          <a:ln>
            <a:noFill/>
          </a:ln>
        </p:spPr>
      </p:pic>
      <p:pic>
        <p:nvPicPr>
          <p:cNvPr id="229" name="Google Shape;229;p22"/>
          <p:cNvPicPr preferRelativeResize="0"/>
          <p:nvPr/>
        </p:nvPicPr>
        <p:blipFill rotWithShape="1">
          <a:blip r:embed="rId3">
            <a:alphaModFix/>
          </a:blip>
          <a:srcRect l="2525" t="9342" r="3919" b="8204"/>
          <a:stretch/>
        </p:blipFill>
        <p:spPr>
          <a:xfrm>
            <a:off x="6831713" y="2317241"/>
            <a:ext cx="666844" cy="6668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2672"/>
              <a:buNone/>
            </a:pPr>
            <a:r>
              <a:rPr lang="en" sz="2320"/>
              <a:t>Share your strategy</a:t>
            </a:r>
            <a:endParaRPr sz="2320"/>
          </a:p>
          <a:p>
            <a:pPr marL="0" lvl="0" indent="0" algn="l" rtl="0">
              <a:spcBef>
                <a:spcPts val="0"/>
              </a:spcBef>
              <a:spcAft>
                <a:spcPts val="0"/>
              </a:spcAft>
              <a:buSzPct val="52784"/>
              <a:buNone/>
            </a:pPr>
            <a:r>
              <a:rPr lang="en" sz="1875" b="0"/>
              <a:t>Discussion sentence frames</a:t>
            </a:r>
            <a:endParaRPr sz="1875" b="0"/>
          </a:p>
        </p:txBody>
      </p:sp>
      <p:sp>
        <p:nvSpPr>
          <p:cNvPr id="235" name="Google Shape;235;p23"/>
          <p:cNvSpPr txBox="1">
            <a:spLocks noGrp="1"/>
          </p:cNvSpPr>
          <p:nvPr>
            <p:ph type="body" idx="1"/>
          </p:nvPr>
        </p:nvSpPr>
        <p:spPr>
          <a:xfrm>
            <a:off x="311700" y="1152475"/>
            <a:ext cx="5601600" cy="36735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lt1"/>
              </a:buClr>
              <a:buSzPts val="1900"/>
              <a:buChar char="★"/>
            </a:pPr>
            <a:r>
              <a:rPr lang="en" sz="1900">
                <a:solidFill>
                  <a:schemeClr val="lt1"/>
                </a:solidFill>
              </a:rPr>
              <a:t>How many people are there? </a:t>
            </a:r>
            <a:endParaRPr sz="1900">
              <a:solidFill>
                <a:schemeClr val="lt1"/>
              </a:solidFill>
            </a:endParaRPr>
          </a:p>
          <a:p>
            <a:pPr marL="914400" lvl="1" indent="-349250" algn="l" rtl="0">
              <a:spcBef>
                <a:spcPts val="1400"/>
              </a:spcBef>
              <a:spcAft>
                <a:spcPts val="0"/>
              </a:spcAft>
              <a:buClr>
                <a:schemeClr val="lt1"/>
              </a:buClr>
              <a:buSzPts val="1900"/>
              <a:buChar char="○"/>
            </a:pPr>
            <a:r>
              <a:rPr lang="en" sz="1900">
                <a:solidFill>
                  <a:schemeClr val="lt1"/>
                </a:solidFill>
              </a:rPr>
              <a:t>I see _______ people.</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How do you know?</a:t>
            </a:r>
            <a:endParaRPr sz="1900">
              <a:solidFill>
                <a:schemeClr val="lt1"/>
              </a:solidFill>
            </a:endParaRPr>
          </a:p>
          <a:p>
            <a:pPr marL="914400" lvl="1" indent="-349250" algn="l" rtl="0">
              <a:spcBef>
                <a:spcPts val="1400"/>
              </a:spcBef>
              <a:spcAft>
                <a:spcPts val="0"/>
              </a:spcAft>
              <a:buClr>
                <a:schemeClr val="lt1"/>
              </a:buClr>
              <a:buSzPts val="1900"/>
              <a:buChar char="○"/>
            </a:pPr>
            <a:r>
              <a:rPr lang="en" sz="1900">
                <a:solidFill>
                  <a:schemeClr val="lt1"/>
                </a:solidFill>
              </a:rPr>
              <a:t>I can move the people into groups of _______ and use skip counting.</a:t>
            </a:r>
            <a:endParaRPr sz="1900">
              <a:solidFill>
                <a:schemeClr val="lt1"/>
              </a:solidFill>
            </a:endParaRPr>
          </a:p>
          <a:p>
            <a:pPr marL="914400" lvl="1" indent="-349250" algn="l" rtl="0">
              <a:spcBef>
                <a:spcPts val="1400"/>
              </a:spcBef>
              <a:spcAft>
                <a:spcPts val="1400"/>
              </a:spcAft>
              <a:buClr>
                <a:schemeClr val="lt1"/>
              </a:buClr>
              <a:buSzPts val="1900"/>
              <a:buChar char="○"/>
            </a:pPr>
            <a:r>
              <a:rPr lang="en" sz="1900">
                <a:solidFill>
                  <a:schemeClr val="lt1"/>
                </a:solidFill>
              </a:rPr>
              <a:t>I can line up the people and count each one.</a:t>
            </a:r>
            <a:endParaRPr sz="1900">
              <a:solidFill>
                <a:schemeClr val="lt1"/>
              </a:solidFill>
            </a:endParaRPr>
          </a:p>
        </p:txBody>
      </p:sp>
      <p:pic>
        <p:nvPicPr>
          <p:cNvPr id="236" name="Google Shape;236;p23"/>
          <p:cNvPicPr preferRelativeResize="0"/>
          <p:nvPr/>
        </p:nvPicPr>
        <p:blipFill>
          <a:blip r:embed="rId3">
            <a:alphaModFix/>
          </a:blip>
          <a:stretch>
            <a:fillRect/>
          </a:stretch>
        </p:blipFill>
        <p:spPr>
          <a:xfrm>
            <a:off x="6341559" y="2908637"/>
            <a:ext cx="397701" cy="620981"/>
          </a:xfrm>
          <a:prstGeom prst="rect">
            <a:avLst/>
          </a:prstGeom>
          <a:noFill/>
          <a:ln>
            <a:noFill/>
          </a:ln>
        </p:spPr>
      </p:pic>
      <p:pic>
        <p:nvPicPr>
          <p:cNvPr id="237" name="Google Shape;237;p23"/>
          <p:cNvPicPr preferRelativeResize="0"/>
          <p:nvPr/>
        </p:nvPicPr>
        <p:blipFill>
          <a:blip r:embed="rId3">
            <a:alphaModFix/>
          </a:blip>
          <a:stretch>
            <a:fillRect/>
          </a:stretch>
        </p:blipFill>
        <p:spPr>
          <a:xfrm>
            <a:off x="6688842" y="2952690"/>
            <a:ext cx="397701" cy="620981"/>
          </a:xfrm>
          <a:prstGeom prst="rect">
            <a:avLst/>
          </a:prstGeom>
          <a:noFill/>
          <a:ln>
            <a:noFill/>
          </a:ln>
        </p:spPr>
      </p:pic>
      <p:pic>
        <p:nvPicPr>
          <p:cNvPr id="238" name="Google Shape;238;p23"/>
          <p:cNvPicPr preferRelativeResize="0"/>
          <p:nvPr/>
        </p:nvPicPr>
        <p:blipFill>
          <a:blip r:embed="rId3">
            <a:alphaModFix/>
          </a:blip>
          <a:stretch>
            <a:fillRect/>
          </a:stretch>
        </p:blipFill>
        <p:spPr>
          <a:xfrm>
            <a:off x="7745780" y="2886620"/>
            <a:ext cx="397701" cy="620981"/>
          </a:xfrm>
          <a:prstGeom prst="rect">
            <a:avLst/>
          </a:prstGeom>
          <a:noFill/>
          <a:ln>
            <a:noFill/>
          </a:ln>
        </p:spPr>
      </p:pic>
      <p:pic>
        <p:nvPicPr>
          <p:cNvPr id="239" name="Google Shape;239;p23"/>
          <p:cNvPicPr preferRelativeResize="0"/>
          <p:nvPr/>
        </p:nvPicPr>
        <p:blipFill>
          <a:blip r:embed="rId3">
            <a:alphaModFix/>
          </a:blip>
          <a:stretch>
            <a:fillRect/>
          </a:stretch>
        </p:blipFill>
        <p:spPr>
          <a:xfrm>
            <a:off x="8139791" y="2886620"/>
            <a:ext cx="397701" cy="620981"/>
          </a:xfrm>
          <a:prstGeom prst="rect">
            <a:avLst/>
          </a:prstGeom>
          <a:noFill/>
          <a:ln>
            <a:noFill/>
          </a:ln>
        </p:spPr>
      </p:pic>
      <p:pic>
        <p:nvPicPr>
          <p:cNvPr id="240" name="Google Shape;240;p23"/>
          <p:cNvPicPr preferRelativeResize="0"/>
          <p:nvPr/>
        </p:nvPicPr>
        <p:blipFill>
          <a:blip r:embed="rId3">
            <a:alphaModFix/>
          </a:blip>
          <a:stretch>
            <a:fillRect/>
          </a:stretch>
        </p:blipFill>
        <p:spPr>
          <a:xfrm>
            <a:off x="6472079" y="2265621"/>
            <a:ext cx="397701" cy="620981"/>
          </a:xfrm>
          <a:prstGeom prst="rect">
            <a:avLst/>
          </a:prstGeom>
          <a:noFill/>
          <a:ln>
            <a:noFill/>
          </a:ln>
        </p:spPr>
      </p:pic>
      <p:pic>
        <p:nvPicPr>
          <p:cNvPr id="241" name="Google Shape;241;p23"/>
          <p:cNvPicPr preferRelativeResize="0"/>
          <p:nvPr/>
        </p:nvPicPr>
        <p:blipFill>
          <a:blip r:embed="rId3">
            <a:alphaModFix/>
          </a:blip>
          <a:stretch>
            <a:fillRect/>
          </a:stretch>
        </p:blipFill>
        <p:spPr>
          <a:xfrm>
            <a:off x="6990738" y="2386999"/>
            <a:ext cx="397701" cy="620981"/>
          </a:xfrm>
          <a:prstGeom prst="rect">
            <a:avLst/>
          </a:prstGeom>
          <a:noFill/>
          <a:ln>
            <a:noFill/>
          </a:ln>
        </p:spPr>
      </p:pic>
      <p:pic>
        <p:nvPicPr>
          <p:cNvPr id="242" name="Google Shape;242;p23"/>
          <p:cNvPicPr preferRelativeResize="0"/>
          <p:nvPr/>
        </p:nvPicPr>
        <p:blipFill>
          <a:blip r:embed="rId3">
            <a:alphaModFix/>
          </a:blip>
          <a:stretch>
            <a:fillRect/>
          </a:stretch>
        </p:blipFill>
        <p:spPr>
          <a:xfrm>
            <a:off x="7374253" y="2089417"/>
            <a:ext cx="397701" cy="620981"/>
          </a:xfrm>
          <a:prstGeom prst="rect">
            <a:avLst/>
          </a:prstGeom>
          <a:noFill/>
          <a:ln>
            <a:noFill/>
          </a:ln>
        </p:spPr>
      </p:pic>
      <p:pic>
        <p:nvPicPr>
          <p:cNvPr id="243" name="Google Shape;243;p23"/>
          <p:cNvPicPr preferRelativeResize="0"/>
          <p:nvPr/>
        </p:nvPicPr>
        <p:blipFill>
          <a:blip r:embed="rId3">
            <a:alphaModFix/>
          </a:blip>
          <a:stretch>
            <a:fillRect/>
          </a:stretch>
        </p:blipFill>
        <p:spPr>
          <a:xfrm>
            <a:off x="8051471" y="1537157"/>
            <a:ext cx="397701" cy="620981"/>
          </a:xfrm>
          <a:prstGeom prst="rect">
            <a:avLst/>
          </a:prstGeom>
          <a:noFill/>
          <a:ln>
            <a:noFill/>
          </a:ln>
        </p:spPr>
      </p:pic>
      <p:pic>
        <p:nvPicPr>
          <p:cNvPr id="244" name="Google Shape;244;p23"/>
          <p:cNvPicPr preferRelativeResize="0"/>
          <p:nvPr/>
        </p:nvPicPr>
        <p:blipFill>
          <a:blip r:embed="rId3">
            <a:alphaModFix/>
          </a:blip>
          <a:stretch>
            <a:fillRect/>
          </a:stretch>
        </p:blipFill>
        <p:spPr>
          <a:xfrm>
            <a:off x="8505211" y="1699935"/>
            <a:ext cx="397701" cy="620981"/>
          </a:xfrm>
          <a:prstGeom prst="rect">
            <a:avLst/>
          </a:prstGeom>
          <a:noFill/>
          <a:ln>
            <a:noFill/>
          </a:ln>
        </p:spPr>
      </p:pic>
      <p:pic>
        <p:nvPicPr>
          <p:cNvPr id="245" name="Google Shape;245;p23"/>
          <p:cNvPicPr preferRelativeResize="0"/>
          <p:nvPr/>
        </p:nvPicPr>
        <p:blipFill>
          <a:blip r:embed="rId3">
            <a:alphaModFix/>
          </a:blip>
          <a:stretch>
            <a:fillRect/>
          </a:stretch>
        </p:blipFill>
        <p:spPr>
          <a:xfrm>
            <a:off x="7857345" y="2158123"/>
            <a:ext cx="397701" cy="620981"/>
          </a:xfrm>
          <a:prstGeom prst="rect">
            <a:avLst/>
          </a:prstGeom>
          <a:noFill/>
          <a:ln>
            <a:noFill/>
          </a:ln>
        </p:spPr>
      </p:pic>
      <p:pic>
        <p:nvPicPr>
          <p:cNvPr id="246" name="Google Shape;246;p23"/>
          <p:cNvPicPr preferRelativeResize="0"/>
          <p:nvPr/>
        </p:nvPicPr>
        <p:blipFill>
          <a:blip r:embed="rId3">
            <a:alphaModFix/>
          </a:blip>
          <a:stretch>
            <a:fillRect/>
          </a:stretch>
        </p:blipFill>
        <p:spPr>
          <a:xfrm>
            <a:off x="8250073" y="2265616"/>
            <a:ext cx="397701" cy="620981"/>
          </a:xfrm>
          <a:prstGeom prst="rect">
            <a:avLst/>
          </a:prstGeom>
          <a:noFill/>
          <a:ln>
            <a:noFill/>
          </a:ln>
        </p:spPr>
      </p:pic>
      <p:pic>
        <p:nvPicPr>
          <p:cNvPr id="247" name="Google Shape;247;p23"/>
          <p:cNvPicPr preferRelativeResize="0"/>
          <p:nvPr/>
        </p:nvPicPr>
        <p:blipFill>
          <a:blip r:embed="rId3">
            <a:alphaModFix/>
          </a:blip>
          <a:stretch>
            <a:fillRect/>
          </a:stretch>
        </p:blipFill>
        <p:spPr>
          <a:xfrm>
            <a:off x="8578323" y="2276863"/>
            <a:ext cx="397701" cy="620981"/>
          </a:xfrm>
          <a:prstGeom prst="rect">
            <a:avLst/>
          </a:prstGeom>
          <a:noFill/>
          <a:ln>
            <a:noFill/>
          </a:ln>
        </p:spPr>
      </p:pic>
      <p:pic>
        <p:nvPicPr>
          <p:cNvPr id="248" name="Google Shape;248;p23"/>
          <p:cNvPicPr preferRelativeResize="0"/>
          <p:nvPr/>
        </p:nvPicPr>
        <p:blipFill>
          <a:blip r:embed="rId3">
            <a:alphaModFix/>
          </a:blip>
          <a:stretch>
            <a:fillRect/>
          </a:stretch>
        </p:blipFill>
        <p:spPr>
          <a:xfrm>
            <a:off x="6739260" y="1699947"/>
            <a:ext cx="397701" cy="620981"/>
          </a:xfrm>
          <a:prstGeom prst="rect">
            <a:avLst/>
          </a:prstGeom>
          <a:noFill/>
          <a:ln>
            <a:noFill/>
          </a:ln>
        </p:spPr>
      </p:pic>
      <p:pic>
        <p:nvPicPr>
          <p:cNvPr id="249" name="Google Shape;249;p23"/>
          <p:cNvPicPr preferRelativeResize="0"/>
          <p:nvPr/>
        </p:nvPicPr>
        <p:blipFill>
          <a:blip r:embed="rId3">
            <a:alphaModFix/>
          </a:blip>
          <a:stretch>
            <a:fillRect/>
          </a:stretch>
        </p:blipFill>
        <p:spPr>
          <a:xfrm>
            <a:off x="7086544" y="1744000"/>
            <a:ext cx="397701" cy="620981"/>
          </a:xfrm>
          <a:prstGeom prst="rect">
            <a:avLst/>
          </a:prstGeom>
          <a:noFill/>
          <a:ln>
            <a:noFill/>
          </a:ln>
        </p:spPr>
      </p:pic>
      <p:pic>
        <p:nvPicPr>
          <p:cNvPr id="250" name="Google Shape;250;p23"/>
          <p:cNvPicPr preferRelativeResize="0"/>
          <p:nvPr/>
        </p:nvPicPr>
        <p:blipFill>
          <a:blip r:embed="rId3">
            <a:alphaModFix/>
          </a:blip>
          <a:stretch>
            <a:fillRect/>
          </a:stretch>
        </p:blipFill>
        <p:spPr>
          <a:xfrm>
            <a:off x="7315327" y="2886618"/>
            <a:ext cx="397701" cy="620981"/>
          </a:xfrm>
          <a:prstGeom prst="rect">
            <a:avLst/>
          </a:prstGeom>
          <a:noFill/>
          <a:ln>
            <a:noFill/>
          </a:ln>
        </p:spPr>
      </p:pic>
      <p:pic>
        <p:nvPicPr>
          <p:cNvPr id="251" name="Google Shape;251;p23"/>
          <p:cNvPicPr preferRelativeResize="0"/>
          <p:nvPr/>
        </p:nvPicPr>
        <p:blipFill>
          <a:blip r:embed="rId3">
            <a:alphaModFix/>
          </a:blip>
          <a:stretch>
            <a:fillRect/>
          </a:stretch>
        </p:blipFill>
        <p:spPr>
          <a:xfrm>
            <a:off x="5870703" y="1644640"/>
            <a:ext cx="397701" cy="620981"/>
          </a:xfrm>
          <a:prstGeom prst="rect">
            <a:avLst/>
          </a:prstGeom>
          <a:noFill/>
          <a:ln>
            <a:noFill/>
          </a:ln>
        </p:spPr>
      </p:pic>
      <p:pic>
        <p:nvPicPr>
          <p:cNvPr id="252" name="Google Shape;252;p23"/>
          <p:cNvPicPr preferRelativeResize="0"/>
          <p:nvPr/>
        </p:nvPicPr>
        <p:blipFill>
          <a:blip r:embed="rId3">
            <a:alphaModFix/>
          </a:blip>
          <a:stretch>
            <a:fillRect/>
          </a:stretch>
        </p:blipFill>
        <p:spPr>
          <a:xfrm>
            <a:off x="7607830" y="1449042"/>
            <a:ext cx="397701" cy="620981"/>
          </a:xfrm>
          <a:prstGeom prst="rect">
            <a:avLst/>
          </a:prstGeom>
          <a:noFill/>
          <a:ln>
            <a:noFill/>
          </a:ln>
        </p:spPr>
      </p:pic>
      <p:pic>
        <p:nvPicPr>
          <p:cNvPr id="253" name="Google Shape;253;p23"/>
          <p:cNvPicPr preferRelativeResize="0"/>
          <p:nvPr/>
        </p:nvPicPr>
        <p:blipFill>
          <a:blip r:embed="rId3">
            <a:alphaModFix/>
          </a:blip>
          <a:stretch>
            <a:fillRect/>
          </a:stretch>
        </p:blipFill>
        <p:spPr>
          <a:xfrm>
            <a:off x="6245782" y="1744000"/>
            <a:ext cx="397701" cy="620981"/>
          </a:xfrm>
          <a:prstGeom prst="rect">
            <a:avLst/>
          </a:prstGeom>
          <a:noFill/>
          <a:ln>
            <a:noFill/>
          </a:ln>
        </p:spPr>
      </p:pic>
      <p:pic>
        <p:nvPicPr>
          <p:cNvPr id="254" name="Google Shape;254;p23"/>
          <p:cNvPicPr preferRelativeResize="0"/>
          <p:nvPr/>
        </p:nvPicPr>
        <p:blipFill>
          <a:blip r:embed="rId3">
            <a:alphaModFix/>
          </a:blip>
          <a:stretch>
            <a:fillRect/>
          </a:stretch>
        </p:blipFill>
        <p:spPr>
          <a:xfrm>
            <a:off x="5621776" y="2177531"/>
            <a:ext cx="397701" cy="620981"/>
          </a:xfrm>
          <a:prstGeom prst="rect">
            <a:avLst/>
          </a:prstGeom>
          <a:noFill/>
          <a:ln>
            <a:noFill/>
          </a:ln>
        </p:spPr>
      </p:pic>
      <p:pic>
        <p:nvPicPr>
          <p:cNvPr id="255" name="Google Shape;255;p23"/>
          <p:cNvPicPr preferRelativeResize="0"/>
          <p:nvPr/>
        </p:nvPicPr>
        <p:blipFill>
          <a:blip r:embed="rId3">
            <a:alphaModFix/>
          </a:blip>
          <a:stretch>
            <a:fillRect/>
          </a:stretch>
        </p:blipFill>
        <p:spPr>
          <a:xfrm>
            <a:off x="6078097" y="2309674"/>
            <a:ext cx="397701" cy="620981"/>
          </a:xfrm>
          <a:prstGeom prst="rect">
            <a:avLst/>
          </a:prstGeom>
          <a:noFill/>
          <a:ln>
            <a:noFill/>
          </a:ln>
        </p:spPr>
      </p:pic>
      <p:pic>
        <p:nvPicPr>
          <p:cNvPr id="256" name="Google Shape;256;p23"/>
          <p:cNvPicPr preferRelativeResize="0"/>
          <p:nvPr/>
        </p:nvPicPr>
        <p:blipFill>
          <a:blip r:embed="rId3">
            <a:alphaModFix/>
          </a:blip>
          <a:stretch>
            <a:fillRect/>
          </a:stretch>
        </p:blipFill>
        <p:spPr>
          <a:xfrm>
            <a:off x="8529275" y="1023661"/>
            <a:ext cx="397701" cy="620981"/>
          </a:xfrm>
          <a:prstGeom prst="rect">
            <a:avLst/>
          </a:prstGeom>
          <a:noFill/>
          <a:ln>
            <a:noFill/>
          </a:ln>
        </p:spPr>
      </p:pic>
      <p:pic>
        <p:nvPicPr>
          <p:cNvPr id="257" name="Google Shape;257;p23"/>
          <p:cNvPicPr preferRelativeResize="0"/>
          <p:nvPr/>
        </p:nvPicPr>
        <p:blipFill>
          <a:blip r:embed="rId3">
            <a:alphaModFix/>
          </a:blip>
          <a:stretch>
            <a:fillRect/>
          </a:stretch>
        </p:blipFill>
        <p:spPr>
          <a:xfrm>
            <a:off x="8051471" y="960221"/>
            <a:ext cx="397701" cy="620981"/>
          </a:xfrm>
          <a:prstGeom prst="rect">
            <a:avLst/>
          </a:prstGeom>
          <a:noFill/>
          <a:ln>
            <a:noFill/>
          </a:ln>
        </p:spPr>
      </p:pic>
      <p:pic>
        <p:nvPicPr>
          <p:cNvPr id="258" name="Google Shape;258;p23"/>
          <p:cNvPicPr preferRelativeResize="0"/>
          <p:nvPr/>
        </p:nvPicPr>
        <p:blipFill>
          <a:blip r:embed="rId3">
            <a:alphaModFix/>
          </a:blip>
          <a:stretch>
            <a:fillRect/>
          </a:stretch>
        </p:blipFill>
        <p:spPr>
          <a:xfrm>
            <a:off x="6190540" y="1123010"/>
            <a:ext cx="397701" cy="620981"/>
          </a:xfrm>
          <a:prstGeom prst="rect">
            <a:avLst/>
          </a:prstGeom>
          <a:noFill/>
          <a:ln>
            <a:noFill/>
          </a:ln>
        </p:spPr>
      </p:pic>
      <p:pic>
        <p:nvPicPr>
          <p:cNvPr id="259" name="Google Shape;259;p23"/>
          <p:cNvPicPr preferRelativeResize="0"/>
          <p:nvPr/>
        </p:nvPicPr>
        <p:blipFill>
          <a:blip r:embed="rId3">
            <a:alphaModFix/>
          </a:blip>
          <a:stretch>
            <a:fillRect/>
          </a:stretch>
        </p:blipFill>
        <p:spPr>
          <a:xfrm>
            <a:off x="6694835" y="1100992"/>
            <a:ext cx="397701" cy="620981"/>
          </a:xfrm>
          <a:prstGeom prst="rect">
            <a:avLst/>
          </a:prstGeom>
          <a:noFill/>
          <a:ln>
            <a:noFill/>
          </a:ln>
        </p:spPr>
      </p:pic>
      <p:pic>
        <p:nvPicPr>
          <p:cNvPr id="260" name="Google Shape;260;p23"/>
          <p:cNvPicPr preferRelativeResize="0"/>
          <p:nvPr/>
        </p:nvPicPr>
        <p:blipFill>
          <a:blip r:embed="rId3">
            <a:alphaModFix/>
          </a:blip>
          <a:stretch>
            <a:fillRect/>
          </a:stretch>
        </p:blipFill>
        <p:spPr>
          <a:xfrm>
            <a:off x="7220306" y="1078957"/>
            <a:ext cx="397701" cy="620981"/>
          </a:xfrm>
          <a:prstGeom prst="rect">
            <a:avLst/>
          </a:prstGeom>
          <a:noFill/>
          <a:ln>
            <a:noFill/>
          </a:ln>
        </p:spPr>
      </p:pic>
      <p:pic>
        <p:nvPicPr>
          <p:cNvPr id="261" name="Google Shape;261;p23"/>
          <p:cNvPicPr preferRelativeResize="0"/>
          <p:nvPr/>
        </p:nvPicPr>
        <p:blipFill>
          <a:blip r:embed="rId3">
            <a:alphaModFix/>
          </a:blip>
          <a:stretch>
            <a:fillRect/>
          </a:stretch>
        </p:blipFill>
        <p:spPr>
          <a:xfrm>
            <a:off x="5804259" y="1019822"/>
            <a:ext cx="397701" cy="620981"/>
          </a:xfrm>
          <a:prstGeom prst="rect">
            <a:avLst/>
          </a:prstGeom>
          <a:noFill/>
          <a:ln>
            <a:noFill/>
          </a:ln>
        </p:spPr>
      </p:pic>
      <p:pic>
        <p:nvPicPr>
          <p:cNvPr id="262" name="Google Shape;262;p23"/>
          <p:cNvPicPr preferRelativeResize="0"/>
          <p:nvPr/>
        </p:nvPicPr>
        <p:blipFill>
          <a:blip r:embed="rId3">
            <a:alphaModFix/>
          </a:blip>
          <a:stretch>
            <a:fillRect/>
          </a:stretch>
        </p:blipFill>
        <p:spPr>
          <a:xfrm>
            <a:off x="5935380" y="2945173"/>
            <a:ext cx="397701" cy="6209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268" name="Google Shape;268;p24"/>
          <p:cNvSpPr txBox="1">
            <a:spLocks noGrp="1"/>
          </p:cNvSpPr>
          <p:nvPr>
            <p:ph type="body" idx="1"/>
          </p:nvPr>
        </p:nvSpPr>
        <p:spPr>
          <a:xfrm>
            <a:off x="311700" y="1152475"/>
            <a:ext cx="6330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200">
                <a:solidFill>
                  <a:schemeClr val="lt1"/>
                </a:solidFill>
              </a:rPr>
              <a:t>How many more people are there than homes?</a:t>
            </a:r>
            <a:endParaRPr/>
          </a:p>
        </p:txBody>
      </p:sp>
      <p:sp>
        <p:nvSpPr>
          <p:cNvPr id="269" name="Google Shape;269;p24"/>
          <p:cNvSpPr/>
          <p:nvPr/>
        </p:nvSpPr>
        <p:spPr>
          <a:xfrm>
            <a:off x="440075" y="2035400"/>
            <a:ext cx="7357800" cy="2777100"/>
          </a:xfrm>
          <a:prstGeom prst="roundRect">
            <a:avLst>
              <a:gd name="adj" fmla="val 4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800"/>
              </a:spcAft>
              <a:buNone/>
            </a:pPr>
            <a:endParaRPr sz="1600" b="1">
              <a:latin typeface="Lato"/>
              <a:ea typeface="Lato"/>
              <a:cs typeface="Lato"/>
              <a:sym typeface="Lato"/>
            </a:endParaRPr>
          </a:p>
        </p:txBody>
      </p:sp>
      <p:pic>
        <p:nvPicPr>
          <p:cNvPr id="270" name="Google Shape;270;p24"/>
          <p:cNvPicPr preferRelativeResize="0"/>
          <p:nvPr/>
        </p:nvPicPr>
        <p:blipFill rotWithShape="1">
          <a:blip r:embed="rId3">
            <a:alphaModFix/>
          </a:blip>
          <a:srcRect l="2525" t="9342" r="3919" b="8204"/>
          <a:stretch/>
        </p:blipFill>
        <p:spPr>
          <a:xfrm>
            <a:off x="4785838" y="2235222"/>
            <a:ext cx="666844" cy="666840"/>
          </a:xfrm>
          <a:prstGeom prst="rect">
            <a:avLst/>
          </a:prstGeom>
          <a:noFill/>
          <a:ln>
            <a:noFill/>
          </a:ln>
        </p:spPr>
      </p:pic>
      <p:pic>
        <p:nvPicPr>
          <p:cNvPr id="271" name="Google Shape;271;p24"/>
          <p:cNvPicPr preferRelativeResize="0"/>
          <p:nvPr/>
        </p:nvPicPr>
        <p:blipFill rotWithShape="1">
          <a:blip r:embed="rId3">
            <a:alphaModFix/>
          </a:blip>
          <a:srcRect l="2525" t="9342" r="3919" b="8204"/>
          <a:stretch/>
        </p:blipFill>
        <p:spPr>
          <a:xfrm>
            <a:off x="5452681" y="2241434"/>
            <a:ext cx="666844" cy="666840"/>
          </a:xfrm>
          <a:prstGeom prst="rect">
            <a:avLst/>
          </a:prstGeom>
          <a:noFill/>
          <a:ln>
            <a:noFill/>
          </a:ln>
        </p:spPr>
      </p:pic>
      <p:pic>
        <p:nvPicPr>
          <p:cNvPr id="272" name="Google Shape;272;p24"/>
          <p:cNvPicPr preferRelativeResize="0"/>
          <p:nvPr/>
        </p:nvPicPr>
        <p:blipFill rotWithShape="1">
          <a:blip r:embed="rId3">
            <a:alphaModFix/>
          </a:blip>
          <a:srcRect l="2525" t="9342" r="3919" b="8204"/>
          <a:stretch/>
        </p:blipFill>
        <p:spPr>
          <a:xfrm>
            <a:off x="2785213" y="2237794"/>
            <a:ext cx="666844" cy="666840"/>
          </a:xfrm>
          <a:prstGeom prst="rect">
            <a:avLst/>
          </a:prstGeom>
          <a:noFill/>
          <a:ln>
            <a:noFill/>
          </a:ln>
        </p:spPr>
      </p:pic>
      <p:pic>
        <p:nvPicPr>
          <p:cNvPr id="273" name="Google Shape;273;p24"/>
          <p:cNvPicPr preferRelativeResize="0"/>
          <p:nvPr/>
        </p:nvPicPr>
        <p:blipFill rotWithShape="1">
          <a:blip r:embed="rId3">
            <a:alphaModFix/>
          </a:blip>
          <a:srcRect l="2525" t="9342" r="3919" b="8204"/>
          <a:stretch/>
        </p:blipFill>
        <p:spPr>
          <a:xfrm>
            <a:off x="3452001" y="2238321"/>
            <a:ext cx="666844" cy="666840"/>
          </a:xfrm>
          <a:prstGeom prst="rect">
            <a:avLst/>
          </a:prstGeom>
          <a:noFill/>
          <a:ln>
            <a:noFill/>
          </a:ln>
        </p:spPr>
      </p:pic>
      <p:pic>
        <p:nvPicPr>
          <p:cNvPr id="274" name="Google Shape;274;p24"/>
          <p:cNvPicPr preferRelativeResize="0"/>
          <p:nvPr/>
        </p:nvPicPr>
        <p:blipFill rotWithShape="1">
          <a:blip r:embed="rId3">
            <a:alphaModFix/>
          </a:blip>
          <a:srcRect l="2525" t="9342" r="3919" b="8204"/>
          <a:stretch/>
        </p:blipFill>
        <p:spPr>
          <a:xfrm>
            <a:off x="6119507" y="2235222"/>
            <a:ext cx="666844" cy="666840"/>
          </a:xfrm>
          <a:prstGeom prst="rect">
            <a:avLst/>
          </a:prstGeom>
          <a:noFill/>
          <a:ln>
            <a:noFill/>
          </a:ln>
        </p:spPr>
      </p:pic>
      <p:pic>
        <p:nvPicPr>
          <p:cNvPr id="275" name="Google Shape;275;p24"/>
          <p:cNvPicPr preferRelativeResize="0"/>
          <p:nvPr/>
        </p:nvPicPr>
        <p:blipFill rotWithShape="1">
          <a:blip r:embed="rId3">
            <a:alphaModFix/>
          </a:blip>
          <a:srcRect l="2525" t="9342" r="3919" b="8204"/>
          <a:stretch/>
        </p:blipFill>
        <p:spPr>
          <a:xfrm>
            <a:off x="4118919" y="2237794"/>
            <a:ext cx="666844" cy="666840"/>
          </a:xfrm>
          <a:prstGeom prst="rect">
            <a:avLst/>
          </a:prstGeom>
          <a:noFill/>
          <a:ln>
            <a:noFill/>
          </a:ln>
        </p:spPr>
      </p:pic>
      <p:pic>
        <p:nvPicPr>
          <p:cNvPr id="276" name="Google Shape;276;p24"/>
          <p:cNvPicPr preferRelativeResize="0"/>
          <p:nvPr/>
        </p:nvPicPr>
        <p:blipFill rotWithShape="1">
          <a:blip r:embed="rId3">
            <a:alphaModFix/>
          </a:blip>
          <a:srcRect l="2525" t="9342" r="3919" b="8204"/>
          <a:stretch/>
        </p:blipFill>
        <p:spPr>
          <a:xfrm>
            <a:off x="6786369" y="2235222"/>
            <a:ext cx="666844" cy="666840"/>
          </a:xfrm>
          <a:prstGeom prst="rect">
            <a:avLst/>
          </a:prstGeom>
          <a:noFill/>
          <a:ln>
            <a:noFill/>
          </a:ln>
        </p:spPr>
      </p:pic>
      <p:pic>
        <p:nvPicPr>
          <p:cNvPr id="277" name="Google Shape;277;p24"/>
          <p:cNvPicPr preferRelativeResize="0"/>
          <p:nvPr/>
        </p:nvPicPr>
        <p:blipFill rotWithShape="1">
          <a:blip r:embed="rId3">
            <a:alphaModFix/>
          </a:blip>
          <a:srcRect l="2525" t="9342" r="3919" b="8204"/>
          <a:stretch/>
        </p:blipFill>
        <p:spPr>
          <a:xfrm>
            <a:off x="784738" y="2235763"/>
            <a:ext cx="666844" cy="666840"/>
          </a:xfrm>
          <a:prstGeom prst="rect">
            <a:avLst/>
          </a:prstGeom>
          <a:noFill/>
          <a:ln>
            <a:noFill/>
          </a:ln>
        </p:spPr>
      </p:pic>
      <p:pic>
        <p:nvPicPr>
          <p:cNvPr id="278" name="Google Shape;278;p24"/>
          <p:cNvPicPr preferRelativeResize="0"/>
          <p:nvPr/>
        </p:nvPicPr>
        <p:blipFill rotWithShape="1">
          <a:blip r:embed="rId3">
            <a:alphaModFix/>
          </a:blip>
          <a:srcRect l="2525" t="9342" r="3919" b="8204"/>
          <a:stretch/>
        </p:blipFill>
        <p:spPr>
          <a:xfrm>
            <a:off x="1451588" y="2237803"/>
            <a:ext cx="666844" cy="666840"/>
          </a:xfrm>
          <a:prstGeom prst="rect">
            <a:avLst/>
          </a:prstGeom>
          <a:noFill/>
          <a:ln>
            <a:noFill/>
          </a:ln>
        </p:spPr>
      </p:pic>
      <p:pic>
        <p:nvPicPr>
          <p:cNvPr id="279" name="Google Shape;279;p24"/>
          <p:cNvPicPr preferRelativeResize="0"/>
          <p:nvPr/>
        </p:nvPicPr>
        <p:blipFill rotWithShape="1">
          <a:blip r:embed="rId3">
            <a:alphaModFix/>
          </a:blip>
          <a:srcRect l="2525" t="9342" r="3919" b="8204"/>
          <a:stretch/>
        </p:blipFill>
        <p:spPr>
          <a:xfrm>
            <a:off x="2118376" y="2235766"/>
            <a:ext cx="666844" cy="666840"/>
          </a:xfrm>
          <a:prstGeom prst="rect">
            <a:avLst/>
          </a:prstGeom>
          <a:noFill/>
          <a:ln>
            <a:noFill/>
          </a:ln>
        </p:spPr>
      </p:pic>
      <p:pic>
        <p:nvPicPr>
          <p:cNvPr id="280" name="Google Shape;280;p24"/>
          <p:cNvPicPr preferRelativeResize="0"/>
          <p:nvPr/>
        </p:nvPicPr>
        <p:blipFill>
          <a:blip r:embed="rId4">
            <a:alphaModFix/>
          </a:blip>
          <a:stretch>
            <a:fillRect/>
          </a:stretch>
        </p:blipFill>
        <p:spPr>
          <a:xfrm>
            <a:off x="2797471" y="4035037"/>
            <a:ext cx="397701" cy="620981"/>
          </a:xfrm>
          <a:prstGeom prst="rect">
            <a:avLst/>
          </a:prstGeom>
          <a:noFill/>
          <a:ln>
            <a:noFill/>
          </a:ln>
        </p:spPr>
      </p:pic>
      <p:pic>
        <p:nvPicPr>
          <p:cNvPr id="281" name="Google Shape;281;p24"/>
          <p:cNvPicPr preferRelativeResize="0"/>
          <p:nvPr/>
        </p:nvPicPr>
        <p:blipFill>
          <a:blip r:embed="rId4">
            <a:alphaModFix/>
          </a:blip>
          <a:stretch>
            <a:fillRect/>
          </a:stretch>
        </p:blipFill>
        <p:spPr>
          <a:xfrm>
            <a:off x="3368020" y="4035033"/>
            <a:ext cx="397701" cy="620981"/>
          </a:xfrm>
          <a:prstGeom prst="rect">
            <a:avLst/>
          </a:prstGeom>
          <a:noFill/>
          <a:ln>
            <a:noFill/>
          </a:ln>
        </p:spPr>
      </p:pic>
      <p:pic>
        <p:nvPicPr>
          <p:cNvPr id="282" name="Google Shape;282;p24"/>
          <p:cNvPicPr preferRelativeResize="0"/>
          <p:nvPr/>
        </p:nvPicPr>
        <p:blipFill>
          <a:blip r:embed="rId4">
            <a:alphaModFix/>
          </a:blip>
          <a:stretch>
            <a:fillRect/>
          </a:stretch>
        </p:blipFill>
        <p:spPr>
          <a:xfrm>
            <a:off x="3941137" y="4035038"/>
            <a:ext cx="397701" cy="620981"/>
          </a:xfrm>
          <a:prstGeom prst="rect">
            <a:avLst/>
          </a:prstGeom>
          <a:noFill/>
          <a:ln>
            <a:noFill/>
          </a:ln>
        </p:spPr>
      </p:pic>
      <p:pic>
        <p:nvPicPr>
          <p:cNvPr id="283" name="Google Shape;283;p24"/>
          <p:cNvPicPr preferRelativeResize="0"/>
          <p:nvPr/>
        </p:nvPicPr>
        <p:blipFill>
          <a:blip r:embed="rId4">
            <a:alphaModFix/>
          </a:blip>
          <a:stretch>
            <a:fillRect/>
          </a:stretch>
        </p:blipFill>
        <p:spPr>
          <a:xfrm>
            <a:off x="6182291" y="4021268"/>
            <a:ext cx="397701" cy="620981"/>
          </a:xfrm>
          <a:prstGeom prst="rect">
            <a:avLst/>
          </a:prstGeom>
          <a:noFill/>
          <a:ln>
            <a:noFill/>
          </a:ln>
        </p:spPr>
      </p:pic>
      <p:pic>
        <p:nvPicPr>
          <p:cNvPr id="284" name="Google Shape;284;p24"/>
          <p:cNvPicPr preferRelativeResize="0"/>
          <p:nvPr/>
        </p:nvPicPr>
        <p:blipFill>
          <a:blip r:embed="rId4">
            <a:alphaModFix/>
          </a:blip>
          <a:stretch>
            <a:fillRect/>
          </a:stretch>
        </p:blipFill>
        <p:spPr>
          <a:xfrm>
            <a:off x="3088373" y="4035039"/>
            <a:ext cx="397701" cy="620981"/>
          </a:xfrm>
          <a:prstGeom prst="rect">
            <a:avLst/>
          </a:prstGeom>
          <a:noFill/>
          <a:ln>
            <a:noFill/>
          </a:ln>
        </p:spPr>
      </p:pic>
      <p:pic>
        <p:nvPicPr>
          <p:cNvPr id="285" name="Google Shape;285;p24"/>
          <p:cNvPicPr preferRelativeResize="0"/>
          <p:nvPr/>
        </p:nvPicPr>
        <p:blipFill>
          <a:blip r:embed="rId4">
            <a:alphaModFix/>
          </a:blip>
          <a:stretch>
            <a:fillRect/>
          </a:stretch>
        </p:blipFill>
        <p:spPr>
          <a:xfrm>
            <a:off x="5340943" y="4035024"/>
            <a:ext cx="397701" cy="620981"/>
          </a:xfrm>
          <a:prstGeom prst="rect">
            <a:avLst/>
          </a:prstGeom>
          <a:noFill/>
          <a:ln>
            <a:noFill/>
          </a:ln>
        </p:spPr>
      </p:pic>
      <p:pic>
        <p:nvPicPr>
          <p:cNvPr id="286" name="Google Shape;286;p24"/>
          <p:cNvPicPr preferRelativeResize="0"/>
          <p:nvPr/>
        </p:nvPicPr>
        <p:blipFill>
          <a:blip r:embed="rId4">
            <a:alphaModFix/>
          </a:blip>
          <a:stretch>
            <a:fillRect/>
          </a:stretch>
        </p:blipFill>
        <p:spPr>
          <a:xfrm>
            <a:off x="5575178" y="2908267"/>
            <a:ext cx="397701" cy="620981"/>
          </a:xfrm>
          <a:prstGeom prst="rect">
            <a:avLst/>
          </a:prstGeom>
          <a:noFill/>
          <a:ln>
            <a:noFill/>
          </a:ln>
        </p:spPr>
      </p:pic>
      <p:pic>
        <p:nvPicPr>
          <p:cNvPr id="287" name="Google Shape;287;p24"/>
          <p:cNvPicPr preferRelativeResize="0"/>
          <p:nvPr/>
        </p:nvPicPr>
        <p:blipFill>
          <a:blip r:embed="rId4">
            <a:alphaModFix/>
          </a:blip>
          <a:stretch>
            <a:fillRect/>
          </a:stretch>
        </p:blipFill>
        <p:spPr>
          <a:xfrm>
            <a:off x="2518284" y="4035032"/>
            <a:ext cx="397701" cy="620981"/>
          </a:xfrm>
          <a:prstGeom prst="rect">
            <a:avLst/>
          </a:prstGeom>
          <a:noFill/>
          <a:ln>
            <a:noFill/>
          </a:ln>
        </p:spPr>
      </p:pic>
      <p:pic>
        <p:nvPicPr>
          <p:cNvPr id="288" name="Google Shape;288;p24"/>
          <p:cNvPicPr preferRelativeResize="0"/>
          <p:nvPr/>
        </p:nvPicPr>
        <p:blipFill>
          <a:blip r:embed="rId4">
            <a:alphaModFix/>
          </a:blip>
          <a:stretch>
            <a:fillRect/>
          </a:stretch>
        </p:blipFill>
        <p:spPr>
          <a:xfrm>
            <a:off x="6921136" y="2913935"/>
            <a:ext cx="397701" cy="620981"/>
          </a:xfrm>
          <a:prstGeom prst="rect">
            <a:avLst/>
          </a:prstGeom>
          <a:noFill/>
          <a:ln>
            <a:noFill/>
          </a:ln>
        </p:spPr>
      </p:pic>
      <p:pic>
        <p:nvPicPr>
          <p:cNvPr id="289" name="Google Shape;289;p24"/>
          <p:cNvPicPr preferRelativeResize="0"/>
          <p:nvPr/>
        </p:nvPicPr>
        <p:blipFill>
          <a:blip r:embed="rId4">
            <a:alphaModFix/>
          </a:blip>
          <a:stretch>
            <a:fillRect/>
          </a:stretch>
        </p:blipFill>
        <p:spPr>
          <a:xfrm>
            <a:off x="5619137" y="4035023"/>
            <a:ext cx="397701" cy="620981"/>
          </a:xfrm>
          <a:prstGeom prst="rect">
            <a:avLst/>
          </a:prstGeom>
          <a:noFill/>
          <a:ln>
            <a:noFill/>
          </a:ln>
        </p:spPr>
      </p:pic>
      <p:pic>
        <p:nvPicPr>
          <p:cNvPr id="290" name="Google Shape;290;p24"/>
          <p:cNvPicPr preferRelativeResize="0"/>
          <p:nvPr/>
        </p:nvPicPr>
        <p:blipFill>
          <a:blip r:embed="rId4">
            <a:alphaModFix/>
          </a:blip>
          <a:stretch>
            <a:fillRect/>
          </a:stretch>
        </p:blipFill>
        <p:spPr>
          <a:xfrm>
            <a:off x="5906120" y="4035016"/>
            <a:ext cx="397701" cy="620981"/>
          </a:xfrm>
          <a:prstGeom prst="rect">
            <a:avLst/>
          </a:prstGeom>
          <a:noFill/>
          <a:ln>
            <a:noFill/>
          </a:ln>
        </p:spPr>
      </p:pic>
      <p:pic>
        <p:nvPicPr>
          <p:cNvPr id="291" name="Google Shape;291;p24"/>
          <p:cNvPicPr preferRelativeResize="0"/>
          <p:nvPr/>
        </p:nvPicPr>
        <p:blipFill>
          <a:blip r:embed="rId4">
            <a:alphaModFix/>
          </a:blip>
          <a:stretch>
            <a:fillRect/>
          </a:stretch>
        </p:blipFill>
        <p:spPr>
          <a:xfrm>
            <a:off x="1952923" y="4035038"/>
            <a:ext cx="397701" cy="620981"/>
          </a:xfrm>
          <a:prstGeom prst="rect">
            <a:avLst/>
          </a:prstGeom>
          <a:noFill/>
          <a:ln>
            <a:noFill/>
          </a:ln>
        </p:spPr>
      </p:pic>
      <p:pic>
        <p:nvPicPr>
          <p:cNvPr id="292" name="Google Shape;292;p24"/>
          <p:cNvPicPr preferRelativeResize="0"/>
          <p:nvPr/>
        </p:nvPicPr>
        <p:blipFill>
          <a:blip r:embed="rId4">
            <a:alphaModFix/>
          </a:blip>
          <a:stretch>
            <a:fillRect/>
          </a:stretch>
        </p:blipFill>
        <p:spPr>
          <a:xfrm>
            <a:off x="4916275" y="2908272"/>
            <a:ext cx="397701" cy="620981"/>
          </a:xfrm>
          <a:prstGeom prst="rect">
            <a:avLst/>
          </a:prstGeom>
          <a:noFill/>
          <a:ln>
            <a:noFill/>
          </a:ln>
        </p:spPr>
      </p:pic>
      <p:pic>
        <p:nvPicPr>
          <p:cNvPr id="293" name="Google Shape;293;p24"/>
          <p:cNvPicPr preferRelativeResize="0"/>
          <p:nvPr/>
        </p:nvPicPr>
        <p:blipFill>
          <a:blip r:embed="rId4">
            <a:alphaModFix/>
          </a:blip>
          <a:stretch>
            <a:fillRect/>
          </a:stretch>
        </p:blipFill>
        <p:spPr>
          <a:xfrm>
            <a:off x="4497479" y="4035037"/>
            <a:ext cx="397701" cy="620981"/>
          </a:xfrm>
          <a:prstGeom prst="rect">
            <a:avLst/>
          </a:prstGeom>
          <a:noFill/>
          <a:ln>
            <a:noFill/>
          </a:ln>
        </p:spPr>
      </p:pic>
      <p:pic>
        <p:nvPicPr>
          <p:cNvPr id="294" name="Google Shape;294;p24"/>
          <p:cNvPicPr preferRelativeResize="0"/>
          <p:nvPr/>
        </p:nvPicPr>
        <p:blipFill>
          <a:blip r:embed="rId4">
            <a:alphaModFix/>
          </a:blip>
          <a:stretch>
            <a:fillRect/>
          </a:stretch>
        </p:blipFill>
        <p:spPr>
          <a:xfrm>
            <a:off x="3658460" y="4035049"/>
            <a:ext cx="397701" cy="620981"/>
          </a:xfrm>
          <a:prstGeom prst="rect">
            <a:avLst/>
          </a:prstGeom>
          <a:noFill/>
          <a:ln>
            <a:noFill/>
          </a:ln>
        </p:spPr>
      </p:pic>
      <p:pic>
        <p:nvPicPr>
          <p:cNvPr id="295" name="Google Shape;295;p24"/>
          <p:cNvPicPr preferRelativeResize="0"/>
          <p:nvPr/>
        </p:nvPicPr>
        <p:blipFill>
          <a:blip r:embed="rId4">
            <a:alphaModFix/>
          </a:blip>
          <a:stretch>
            <a:fillRect/>
          </a:stretch>
        </p:blipFill>
        <p:spPr>
          <a:xfrm>
            <a:off x="4785862" y="4035029"/>
            <a:ext cx="397701" cy="620981"/>
          </a:xfrm>
          <a:prstGeom prst="rect">
            <a:avLst/>
          </a:prstGeom>
          <a:noFill/>
          <a:ln>
            <a:noFill/>
          </a:ln>
        </p:spPr>
      </p:pic>
      <p:pic>
        <p:nvPicPr>
          <p:cNvPr id="296" name="Google Shape;296;p24"/>
          <p:cNvPicPr preferRelativeResize="0"/>
          <p:nvPr/>
        </p:nvPicPr>
        <p:blipFill>
          <a:blip r:embed="rId4">
            <a:alphaModFix/>
          </a:blip>
          <a:stretch>
            <a:fillRect/>
          </a:stretch>
        </p:blipFill>
        <p:spPr>
          <a:xfrm>
            <a:off x="4223319" y="2908275"/>
            <a:ext cx="397701" cy="620981"/>
          </a:xfrm>
          <a:prstGeom prst="rect">
            <a:avLst/>
          </a:prstGeom>
          <a:noFill/>
          <a:ln>
            <a:noFill/>
          </a:ln>
        </p:spPr>
      </p:pic>
      <p:pic>
        <p:nvPicPr>
          <p:cNvPr id="297" name="Google Shape;297;p24"/>
          <p:cNvPicPr preferRelativeResize="0"/>
          <p:nvPr/>
        </p:nvPicPr>
        <p:blipFill>
          <a:blip r:embed="rId4">
            <a:alphaModFix/>
          </a:blip>
          <a:stretch>
            <a:fillRect/>
          </a:stretch>
        </p:blipFill>
        <p:spPr>
          <a:xfrm>
            <a:off x="3556251" y="2908281"/>
            <a:ext cx="397701" cy="620981"/>
          </a:xfrm>
          <a:prstGeom prst="rect">
            <a:avLst/>
          </a:prstGeom>
          <a:noFill/>
          <a:ln>
            <a:noFill/>
          </a:ln>
        </p:spPr>
      </p:pic>
      <p:pic>
        <p:nvPicPr>
          <p:cNvPr id="298" name="Google Shape;298;p24"/>
          <p:cNvPicPr preferRelativeResize="0"/>
          <p:nvPr/>
        </p:nvPicPr>
        <p:blipFill>
          <a:blip r:embed="rId4">
            <a:alphaModFix/>
          </a:blip>
          <a:stretch>
            <a:fillRect/>
          </a:stretch>
        </p:blipFill>
        <p:spPr>
          <a:xfrm>
            <a:off x="5055976" y="4035049"/>
            <a:ext cx="397701" cy="620981"/>
          </a:xfrm>
          <a:prstGeom prst="rect">
            <a:avLst/>
          </a:prstGeom>
          <a:noFill/>
          <a:ln>
            <a:noFill/>
          </a:ln>
        </p:spPr>
      </p:pic>
      <p:pic>
        <p:nvPicPr>
          <p:cNvPr id="299" name="Google Shape;299;p24"/>
          <p:cNvPicPr preferRelativeResize="0"/>
          <p:nvPr/>
        </p:nvPicPr>
        <p:blipFill>
          <a:blip r:embed="rId4">
            <a:alphaModFix/>
          </a:blip>
          <a:stretch>
            <a:fillRect/>
          </a:stretch>
        </p:blipFill>
        <p:spPr>
          <a:xfrm>
            <a:off x="6225637" y="2908274"/>
            <a:ext cx="397701" cy="620981"/>
          </a:xfrm>
          <a:prstGeom prst="rect">
            <a:avLst/>
          </a:prstGeom>
          <a:noFill/>
          <a:ln>
            <a:noFill/>
          </a:ln>
        </p:spPr>
      </p:pic>
      <p:pic>
        <p:nvPicPr>
          <p:cNvPr id="300" name="Google Shape;300;p24"/>
          <p:cNvPicPr preferRelativeResize="0"/>
          <p:nvPr/>
        </p:nvPicPr>
        <p:blipFill>
          <a:blip r:embed="rId4">
            <a:alphaModFix/>
          </a:blip>
          <a:stretch>
            <a:fillRect/>
          </a:stretch>
        </p:blipFill>
        <p:spPr>
          <a:xfrm>
            <a:off x="1657971" y="4035034"/>
            <a:ext cx="397701" cy="620981"/>
          </a:xfrm>
          <a:prstGeom prst="rect">
            <a:avLst/>
          </a:prstGeom>
          <a:noFill/>
          <a:ln>
            <a:noFill/>
          </a:ln>
        </p:spPr>
      </p:pic>
      <p:pic>
        <p:nvPicPr>
          <p:cNvPr id="301" name="Google Shape;301;p24"/>
          <p:cNvPicPr preferRelativeResize="0"/>
          <p:nvPr/>
        </p:nvPicPr>
        <p:blipFill>
          <a:blip r:embed="rId4">
            <a:alphaModFix/>
          </a:blip>
          <a:stretch>
            <a:fillRect/>
          </a:stretch>
        </p:blipFill>
        <p:spPr>
          <a:xfrm>
            <a:off x="4226168" y="4035032"/>
            <a:ext cx="397701" cy="620981"/>
          </a:xfrm>
          <a:prstGeom prst="rect">
            <a:avLst/>
          </a:prstGeom>
          <a:noFill/>
          <a:ln>
            <a:noFill/>
          </a:ln>
        </p:spPr>
      </p:pic>
      <p:pic>
        <p:nvPicPr>
          <p:cNvPr id="302" name="Google Shape;302;p24"/>
          <p:cNvPicPr preferRelativeResize="0"/>
          <p:nvPr/>
        </p:nvPicPr>
        <p:blipFill>
          <a:blip r:embed="rId4">
            <a:alphaModFix/>
          </a:blip>
          <a:stretch>
            <a:fillRect/>
          </a:stretch>
        </p:blipFill>
        <p:spPr>
          <a:xfrm>
            <a:off x="1537331" y="2908280"/>
            <a:ext cx="397701" cy="620981"/>
          </a:xfrm>
          <a:prstGeom prst="rect">
            <a:avLst/>
          </a:prstGeom>
          <a:noFill/>
          <a:ln>
            <a:noFill/>
          </a:ln>
        </p:spPr>
      </p:pic>
      <p:pic>
        <p:nvPicPr>
          <p:cNvPr id="303" name="Google Shape;303;p24"/>
          <p:cNvPicPr preferRelativeResize="0"/>
          <p:nvPr/>
        </p:nvPicPr>
        <p:blipFill>
          <a:blip r:embed="rId4">
            <a:alphaModFix/>
          </a:blip>
          <a:stretch>
            <a:fillRect/>
          </a:stretch>
        </p:blipFill>
        <p:spPr>
          <a:xfrm>
            <a:off x="2252964" y="2908265"/>
            <a:ext cx="397701" cy="620981"/>
          </a:xfrm>
          <a:prstGeom prst="rect">
            <a:avLst/>
          </a:prstGeom>
          <a:noFill/>
          <a:ln>
            <a:noFill/>
          </a:ln>
        </p:spPr>
      </p:pic>
      <p:pic>
        <p:nvPicPr>
          <p:cNvPr id="304" name="Google Shape;304;p24"/>
          <p:cNvPicPr preferRelativeResize="0"/>
          <p:nvPr/>
        </p:nvPicPr>
        <p:blipFill>
          <a:blip r:embed="rId4">
            <a:alphaModFix/>
          </a:blip>
          <a:stretch>
            <a:fillRect/>
          </a:stretch>
        </p:blipFill>
        <p:spPr>
          <a:xfrm>
            <a:off x="2883284" y="2908272"/>
            <a:ext cx="397701" cy="620981"/>
          </a:xfrm>
          <a:prstGeom prst="rect">
            <a:avLst/>
          </a:prstGeom>
          <a:noFill/>
          <a:ln>
            <a:noFill/>
          </a:ln>
        </p:spPr>
      </p:pic>
      <p:pic>
        <p:nvPicPr>
          <p:cNvPr id="305" name="Google Shape;305;p24"/>
          <p:cNvPicPr preferRelativeResize="0"/>
          <p:nvPr/>
        </p:nvPicPr>
        <p:blipFill>
          <a:blip r:embed="rId4">
            <a:alphaModFix/>
          </a:blip>
          <a:stretch>
            <a:fillRect/>
          </a:stretch>
        </p:blipFill>
        <p:spPr>
          <a:xfrm>
            <a:off x="2230055" y="4035035"/>
            <a:ext cx="397701" cy="620981"/>
          </a:xfrm>
          <a:prstGeom prst="rect">
            <a:avLst/>
          </a:prstGeom>
          <a:noFill/>
          <a:ln>
            <a:noFill/>
          </a:ln>
        </p:spPr>
      </p:pic>
      <p:pic>
        <p:nvPicPr>
          <p:cNvPr id="306" name="Google Shape;306;p24"/>
          <p:cNvPicPr preferRelativeResize="0"/>
          <p:nvPr/>
        </p:nvPicPr>
        <p:blipFill>
          <a:blip r:embed="rId4">
            <a:alphaModFix/>
          </a:blip>
          <a:stretch>
            <a:fillRect/>
          </a:stretch>
        </p:blipFill>
        <p:spPr>
          <a:xfrm>
            <a:off x="889474" y="2908264"/>
            <a:ext cx="397701" cy="620981"/>
          </a:xfrm>
          <a:prstGeom prst="rect">
            <a:avLst/>
          </a:prstGeom>
          <a:noFill/>
          <a:ln>
            <a:noFill/>
          </a:ln>
        </p:spPr>
      </p:pic>
      <p:graphicFrame>
        <p:nvGraphicFramePr>
          <p:cNvPr id="307" name="Google Shape;307;p24"/>
          <p:cNvGraphicFramePr/>
          <p:nvPr/>
        </p:nvGraphicFramePr>
        <p:xfrm>
          <a:off x="1737538" y="3776231"/>
          <a:ext cx="4789325" cy="381000"/>
        </p:xfrm>
        <a:graphic>
          <a:graphicData uri="http://schemas.openxmlformats.org/drawingml/2006/table">
            <a:tbl>
              <a:tblPr>
                <a:noFill/>
                <a:tableStyleId>{3FE3B3A8-7262-4957-87B4-3ECDE919905C}</a:tableStyleId>
              </a:tblPr>
              <a:tblGrid>
                <a:gridCol w="281725">
                  <a:extLst>
                    <a:ext uri="{9D8B030D-6E8A-4147-A177-3AD203B41FA5}">
                      <a16:colId xmlns:a16="http://schemas.microsoft.com/office/drawing/2014/main" val="20000"/>
                    </a:ext>
                  </a:extLst>
                </a:gridCol>
                <a:gridCol w="281725">
                  <a:extLst>
                    <a:ext uri="{9D8B030D-6E8A-4147-A177-3AD203B41FA5}">
                      <a16:colId xmlns:a16="http://schemas.microsoft.com/office/drawing/2014/main" val="20001"/>
                    </a:ext>
                  </a:extLst>
                </a:gridCol>
                <a:gridCol w="281725">
                  <a:extLst>
                    <a:ext uri="{9D8B030D-6E8A-4147-A177-3AD203B41FA5}">
                      <a16:colId xmlns:a16="http://schemas.microsoft.com/office/drawing/2014/main" val="20002"/>
                    </a:ext>
                  </a:extLst>
                </a:gridCol>
                <a:gridCol w="281725">
                  <a:extLst>
                    <a:ext uri="{9D8B030D-6E8A-4147-A177-3AD203B41FA5}">
                      <a16:colId xmlns:a16="http://schemas.microsoft.com/office/drawing/2014/main" val="20003"/>
                    </a:ext>
                  </a:extLst>
                </a:gridCol>
                <a:gridCol w="281725">
                  <a:extLst>
                    <a:ext uri="{9D8B030D-6E8A-4147-A177-3AD203B41FA5}">
                      <a16:colId xmlns:a16="http://schemas.microsoft.com/office/drawing/2014/main" val="20004"/>
                    </a:ext>
                  </a:extLst>
                </a:gridCol>
                <a:gridCol w="281725">
                  <a:extLst>
                    <a:ext uri="{9D8B030D-6E8A-4147-A177-3AD203B41FA5}">
                      <a16:colId xmlns:a16="http://schemas.microsoft.com/office/drawing/2014/main" val="20005"/>
                    </a:ext>
                  </a:extLst>
                </a:gridCol>
                <a:gridCol w="281725">
                  <a:extLst>
                    <a:ext uri="{9D8B030D-6E8A-4147-A177-3AD203B41FA5}">
                      <a16:colId xmlns:a16="http://schemas.microsoft.com/office/drawing/2014/main" val="20006"/>
                    </a:ext>
                  </a:extLst>
                </a:gridCol>
                <a:gridCol w="281725">
                  <a:extLst>
                    <a:ext uri="{9D8B030D-6E8A-4147-A177-3AD203B41FA5}">
                      <a16:colId xmlns:a16="http://schemas.microsoft.com/office/drawing/2014/main" val="20007"/>
                    </a:ext>
                  </a:extLst>
                </a:gridCol>
                <a:gridCol w="281725">
                  <a:extLst>
                    <a:ext uri="{9D8B030D-6E8A-4147-A177-3AD203B41FA5}">
                      <a16:colId xmlns:a16="http://schemas.microsoft.com/office/drawing/2014/main" val="20008"/>
                    </a:ext>
                  </a:extLst>
                </a:gridCol>
                <a:gridCol w="281725">
                  <a:extLst>
                    <a:ext uri="{9D8B030D-6E8A-4147-A177-3AD203B41FA5}">
                      <a16:colId xmlns:a16="http://schemas.microsoft.com/office/drawing/2014/main" val="20009"/>
                    </a:ext>
                  </a:extLst>
                </a:gridCol>
                <a:gridCol w="281725">
                  <a:extLst>
                    <a:ext uri="{9D8B030D-6E8A-4147-A177-3AD203B41FA5}">
                      <a16:colId xmlns:a16="http://schemas.microsoft.com/office/drawing/2014/main" val="20010"/>
                    </a:ext>
                  </a:extLst>
                </a:gridCol>
                <a:gridCol w="281725">
                  <a:extLst>
                    <a:ext uri="{9D8B030D-6E8A-4147-A177-3AD203B41FA5}">
                      <a16:colId xmlns:a16="http://schemas.microsoft.com/office/drawing/2014/main" val="20011"/>
                    </a:ext>
                  </a:extLst>
                </a:gridCol>
                <a:gridCol w="281725">
                  <a:extLst>
                    <a:ext uri="{9D8B030D-6E8A-4147-A177-3AD203B41FA5}">
                      <a16:colId xmlns:a16="http://schemas.microsoft.com/office/drawing/2014/main" val="20012"/>
                    </a:ext>
                  </a:extLst>
                </a:gridCol>
                <a:gridCol w="281725">
                  <a:extLst>
                    <a:ext uri="{9D8B030D-6E8A-4147-A177-3AD203B41FA5}">
                      <a16:colId xmlns:a16="http://schemas.microsoft.com/office/drawing/2014/main" val="20013"/>
                    </a:ext>
                  </a:extLst>
                </a:gridCol>
                <a:gridCol w="281725">
                  <a:extLst>
                    <a:ext uri="{9D8B030D-6E8A-4147-A177-3AD203B41FA5}">
                      <a16:colId xmlns:a16="http://schemas.microsoft.com/office/drawing/2014/main" val="20014"/>
                    </a:ext>
                  </a:extLst>
                </a:gridCol>
                <a:gridCol w="281725">
                  <a:extLst>
                    <a:ext uri="{9D8B030D-6E8A-4147-A177-3AD203B41FA5}">
                      <a16:colId xmlns:a16="http://schemas.microsoft.com/office/drawing/2014/main" val="20015"/>
                    </a:ext>
                  </a:extLst>
                </a:gridCol>
                <a:gridCol w="281725">
                  <a:extLst>
                    <a:ext uri="{9D8B030D-6E8A-4147-A177-3AD203B41FA5}">
                      <a16:colId xmlns:a16="http://schemas.microsoft.com/office/drawing/2014/main" val="20016"/>
                    </a:ext>
                  </a:extLst>
                </a:gridCol>
              </a:tblGrid>
              <a:tr h="381000">
                <a:tc>
                  <a:txBody>
                    <a:bodyPr/>
                    <a:lstStyle/>
                    <a:p>
                      <a:pPr marL="0" lvl="0" indent="0" algn="ctr" rtl="0">
                        <a:spcBef>
                          <a:spcPts val="0"/>
                        </a:spcBef>
                        <a:spcAft>
                          <a:spcPts val="0"/>
                        </a:spcAft>
                        <a:buNone/>
                      </a:pPr>
                      <a:r>
                        <a:rPr lang="en" sz="1000" b="1">
                          <a:latin typeface="Lato"/>
                          <a:ea typeface="Lato"/>
                          <a:cs typeface="Lato"/>
                          <a:sym typeface="Lato"/>
                        </a:rPr>
                        <a:t>1</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2</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3</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4</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5</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6</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7</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8</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9</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10</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11</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12</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13</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14</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15</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16</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Lato"/>
                          <a:ea typeface="Lato"/>
                          <a:cs typeface="Lato"/>
                          <a:sym typeface="Lato"/>
                        </a:rPr>
                        <a:t>17</a:t>
                      </a:r>
                      <a:endParaRPr sz="1000" b="1">
                        <a:latin typeface="Lato"/>
                        <a:ea typeface="Lato"/>
                        <a:cs typeface="Lato"/>
                        <a:sym typeface="Lato"/>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5"/>
          <p:cNvSpPr txBox="1">
            <a:spLocks noGrp="1"/>
          </p:cNvSpPr>
          <p:nvPr>
            <p:ph type="title"/>
          </p:nvPr>
        </p:nvSpPr>
        <p:spPr>
          <a:xfrm>
            <a:off x="311700" y="445025"/>
            <a:ext cx="8520600" cy="97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Self Reflection</a:t>
            </a:r>
            <a:endParaRPr/>
          </a:p>
          <a:p>
            <a:pPr marL="0" lvl="0" indent="0" algn="l" rtl="0">
              <a:spcBef>
                <a:spcPts val="0"/>
              </a:spcBef>
              <a:spcAft>
                <a:spcPts val="0"/>
              </a:spcAft>
              <a:buNone/>
            </a:pPr>
            <a:r>
              <a:rPr lang="en" sz="2466" b="0"/>
              <a:t>What did you learn today?</a:t>
            </a:r>
            <a:endParaRPr sz="2466" b="0"/>
          </a:p>
        </p:txBody>
      </p:sp>
      <p:sp>
        <p:nvSpPr>
          <p:cNvPr id="313" name="Google Shape;313;p25"/>
          <p:cNvSpPr txBox="1">
            <a:spLocks noGrp="1"/>
          </p:cNvSpPr>
          <p:nvPr>
            <p:ph type="body" idx="1"/>
          </p:nvPr>
        </p:nvSpPr>
        <p:spPr>
          <a:xfrm>
            <a:off x="311700" y="1416425"/>
            <a:ext cx="3497700" cy="3152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2200" i="1"/>
              <a:t>Score yourself from 1-10 on each </a:t>
            </a:r>
            <a:r>
              <a:rPr lang="en" sz="2200" b="1" i="1"/>
              <a:t>success criteria</a:t>
            </a:r>
            <a:r>
              <a:rPr lang="en" sz="2200" i="1"/>
              <a:t>. A score of 10 means “I know it so well, I could teach </a:t>
            </a:r>
            <a:br>
              <a:rPr lang="en" sz="2200" i="1"/>
            </a:br>
            <a:r>
              <a:rPr lang="en" sz="2200" i="1"/>
              <a:t>someone else.”</a:t>
            </a:r>
            <a:endParaRPr sz="2200" i="1"/>
          </a:p>
        </p:txBody>
      </p:sp>
      <p:sp>
        <p:nvSpPr>
          <p:cNvPr id="314" name="Google Shape;314;p25"/>
          <p:cNvSpPr txBox="1">
            <a:spLocks noGrp="1"/>
          </p:cNvSpPr>
          <p:nvPr>
            <p:ph type="body" idx="1"/>
          </p:nvPr>
        </p:nvSpPr>
        <p:spPr>
          <a:xfrm>
            <a:off x="3957275" y="1416425"/>
            <a:ext cx="4789500" cy="31524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 sz="2200"/>
              <a:t>I can organize and represent data.</a:t>
            </a:r>
            <a:endParaRPr sz="2200"/>
          </a:p>
          <a:p>
            <a:pPr marL="457200" lvl="0" indent="-368300" algn="l" rtl="0">
              <a:spcBef>
                <a:spcPts val="1000"/>
              </a:spcBef>
              <a:spcAft>
                <a:spcPts val="1000"/>
              </a:spcAft>
              <a:buSzPts val="2200"/>
              <a:buChar char="●"/>
            </a:pPr>
            <a:r>
              <a:rPr lang="en" sz="2200"/>
              <a:t>I can count and compare numbers of objects.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p:nvPr/>
        </p:nvSpPr>
        <p:spPr>
          <a:xfrm>
            <a:off x="333375" y="746125"/>
            <a:ext cx="26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5" name="Google Shape;75;p14"/>
          <p:cNvSpPr txBox="1">
            <a:spLocks noGrp="1"/>
          </p:cNvSpPr>
          <p:nvPr>
            <p:ph type="body" idx="1"/>
          </p:nvPr>
        </p:nvSpPr>
        <p:spPr>
          <a:xfrm>
            <a:off x="311700" y="852675"/>
            <a:ext cx="8520600" cy="387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100" b="1" dirty="0">
                <a:solidFill>
                  <a:schemeClr val="lt1"/>
                </a:solidFill>
              </a:rPr>
              <a:t>Learning Goals:</a:t>
            </a:r>
            <a:endParaRPr sz="2100" b="1" dirty="0">
              <a:solidFill>
                <a:schemeClr val="lt1"/>
              </a:solidFill>
            </a:endParaRPr>
          </a:p>
          <a:p>
            <a:pPr marL="457200" marR="0" lvl="0" indent="-342900" algn="l" rtl="0">
              <a:lnSpc>
                <a:spcPct val="100000"/>
              </a:lnSpc>
              <a:spcBef>
                <a:spcPts val="0"/>
              </a:spcBef>
              <a:spcAft>
                <a:spcPts val="0"/>
              </a:spcAft>
              <a:buClr>
                <a:schemeClr val="lt1"/>
              </a:buClr>
              <a:buSzPts val="1800"/>
              <a:buFont typeface="Lato"/>
              <a:buChar char="★"/>
            </a:pPr>
            <a:r>
              <a:rPr lang="en" dirty="0">
                <a:solidFill>
                  <a:schemeClr val="lt1"/>
                </a:solidFill>
              </a:rPr>
              <a:t>Students will solve a range of complex well-posed problems in applied mathematics (SMP1).</a:t>
            </a:r>
            <a:endParaRPr dirty="0">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Students will solve a complex problem by making productive use of knowledge and problem-solving strategies (SMP2).</a:t>
            </a:r>
            <a:endParaRPr dirty="0">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Students will analyze complex, real-world scenarios (SMP4).</a:t>
            </a:r>
            <a:endParaRPr dirty="0">
              <a:solidFill>
                <a:schemeClr val="lt1"/>
              </a:solidFill>
            </a:endParaRPr>
          </a:p>
          <a:p>
            <a:pPr marL="0" lvl="0" indent="0" algn="l" rtl="0">
              <a:lnSpc>
                <a:spcPct val="100000"/>
              </a:lnSpc>
              <a:spcBef>
                <a:spcPts val="0"/>
              </a:spcBef>
              <a:spcAft>
                <a:spcPts val="0"/>
              </a:spcAft>
              <a:buNone/>
            </a:pPr>
            <a:endParaRPr b="1" dirty="0">
              <a:solidFill>
                <a:schemeClr val="lt1"/>
              </a:solidFill>
            </a:endParaRPr>
          </a:p>
          <a:p>
            <a:pPr marL="0" lvl="0" indent="0" algn="l" rtl="0">
              <a:lnSpc>
                <a:spcPct val="100000"/>
              </a:lnSpc>
              <a:spcBef>
                <a:spcPts val="0"/>
              </a:spcBef>
              <a:spcAft>
                <a:spcPts val="0"/>
              </a:spcAft>
              <a:buNone/>
            </a:pPr>
            <a:r>
              <a:rPr lang="en" sz="2100" b="1" dirty="0">
                <a:solidFill>
                  <a:schemeClr val="lt1"/>
                </a:solidFill>
              </a:rPr>
              <a:t>Success Criteria:</a:t>
            </a:r>
            <a:endParaRPr sz="2100" b="1" dirty="0">
              <a:solidFill>
                <a:schemeClr val="lt1"/>
              </a:solidFill>
            </a:endParaRPr>
          </a:p>
          <a:p>
            <a:pPr marL="457200" lvl="0" indent="-342900" algn="l" rtl="0">
              <a:lnSpc>
                <a:spcPct val="100000"/>
              </a:lnSpc>
              <a:spcBef>
                <a:spcPts val="0"/>
              </a:spcBef>
              <a:spcAft>
                <a:spcPts val="0"/>
              </a:spcAft>
              <a:buClr>
                <a:schemeClr val="lt1"/>
              </a:buClr>
              <a:buSzPts val="1800"/>
              <a:buFont typeface="Lato"/>
              <a:buChar char="★"/>
            </a:pPr>
            <a:r>
              <a:rPr lang="en" dirty="0">
                <a:solidFill>
                  <a:schemeClr val="lt1"/>
                </a:solidFill>
              </a:rPr>
              <a:t>I can make sense of problems and persevere in solving them. (SMP1)</a:t>
            </a:r>
            <a:endParaRPr dirty="0">
              <a:solidFill>
                <a:schemeClr val="lt1"/>
              </a:solidFill>
            </a:endParaRPr>
          </a:p>
          <a:p>
            <a:pPr marL="45720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I can explain what a value represents in my solution. (SMP2)</a:t>
            </a:r>
            <a:endParaRPr dirty="0">
              <a:solidFill>
                <a:schemeClr val="lt1"/>
              </a:solidFill>
            </a:endParaRPr>
          </a:p>
          <a:p>
            <a:pPr marL="45720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I can use mathematics to solve and discuss real world problems. (SMP4)</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
        <p:nvSpPr>
          <p:cNvPr id="81" name="Google Shape;8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When you walk around your community, observe the types of homes people live in. How many cars do you notice parked in front of the living spaces? Can you estimate how many adults live in the home?</a:t>
            </a:r>
            <a:endParaRPr/>
          </a:p>
        </p:txBody>
      </p:sp>
      <p:pic>
        <p:nvPicPr>
          <p:cNvPr id="82" name="Google Shape;82;p15"/>
          <p:cNvPicPr preferRelativeResize="0"/>
          <p:nvPr/>
        </p:nvPicPr>
        <p:blipFill>
          <a:blip r:embed="rId3">
            <a:alphaModFix/>
          </a:blip>
          <a:stretch>
            <a:fillRect/>
          </a:stretch>
        </p:blipFill>
        <p:spPr>
          <a:xfrm>
            <a:off x="0" y="2124063"/>
            <a:ext cx="9144000" cy="2943225"/>
          </a:xfrm>
          <a:prstGeom prst="rect">
            <a:avLst/>
          </a:prstGeom>
          <a:noFill/>
          <a:ln>
            <a:noFill/>
          </a:ln>
        </p:spPr>
      </p:pic>
      <p:sp>
        <p:nvSpPr>
          <p:cNvPr id="83" name="Google Shape;83;p15"/>
          <p:cNvSpPr txBox="1"/>
          <p:nvPr/>
        </p:nvSpPr>
        <p:spPr>
          <a:xfrm>
            <a:off x="902850" y="4851000"/>
            <a:ext cx="73383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9E9E9E"/>
                </a:solidFill>
                <a:latin typeface="Lato"/>
                <a:ea typeface="Lato"/>
                <a:cs typeface="Lato"/>
                <a:sym typeface="Lato"/>
              </a:rPr>
              <a:t>Image from Pixabay </a:t>
            </a:r>
            <a:r>
              <a:rPr lang="en" sz="700" u="sng">
                <a:solidFill>
                  <a:srgbClr val="9E9E9E"/>
                </a:solidFill>
                <a:latin typeface="Lato"/>
                <a:ea typeface="Lato"/>
                <a:cs typeface="Lato"/>
                <a:sym typeface="Lato"/>
                <a:hlinkClick r:id="rId4">
                  <a:extLst>
                    <a:ext uri="{A12FA001-AC4F-418D-AE19-62706E023703}">
                      <ahyp:hlinkClr xmlns:ahyp="http://schemas.microsoft.com/office/drawing/2018/hyperlinkcolor" val="tx"/>
                    </a:ext>
                  </a:extLst>
                </a:hlinkClick>
              </a:rPr>
              <a:t>https://pixabay.com/illustrations/houses-clipart-road-trees-4918284/</a:t>
            </a:r>
            <a:r>
              <a:rPr lang="en" sz="700">
                <a:solidFill>
                  <a:srgbClr val="9E9E9E"/>
                </a:solidFill>
                <a:latin typeface="Lato"/>
                <a:ea typeface="Lato"/>
                <a:cs typeface="Lato"/>
                <a:sym typeface="Lato"/>
              </a:rPr>
              <a:t> </a:t>
            </a:r>
            <a:endParaRPr sz="700">
              <a:solidFill>
                <a:srgbClr val="9E9E9E"/>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pic>
        <p:nvPicPr>
          <p:cNvPr id="89" name="Google Shape;89;p16"/>
          <p:cNvPicPr preferRelativeResize="0"/>
          <p:nvPr/>
        </p:nvPicPr>
        <p:blipFill rotWithShape="1">
          <a:blip r:embed="rId3">
            <a:alphaModFix/>
          </a:blip>
          <a:srcRect l="2525" t="9342" r="3919" b="8204"/>
          <a:stretch/>
        </p:blipFill>
        <p:spPr>
          <a:xfrm>
            <a:off x="189600" y="4059162"/>
            <a:ext cx="904412" cy="904412"/>
          </a:xfrm>
          <a:prstGeom prst="rect">
            <a:avLst/>
          </a:prstGeom>
          <a:noFill/>
          <a:ln>
            <a:noFill/>
          </a:ln>
        </p:spPr>
      </p:pic>
      <p:pic>
        <p:nvPicPr>
          <p:cNvPr id="90" name="Google Shape;90;p16"/>
          <p:cNvPicPr preferRelativeResize="0"/>
          <p:nvPr/>
        </p:nvPicPr>
        <p:blipFill rotWithShape="1">
          <a:blip r:embed="rId3">
            <a:alphaModFix/>
          </a:blip>
          <a:srcRect l="2525" t="9342" r="3919" b="8204"/>
          <a:stretch/>
        </p:blipFill>
        <p:spPr>
          <a:xfrm>
            <a:off x="1094013" y="4067587"/>
            <a:ext cx="904412" cy="904412"/>
          </a:xfrm>
          <a:prstGeom prst="rect">
            <a:avLst/>
          </a:prstGeom>
          <a:noFill/>
          <a:ln>
            <a:noFill/>
          </a:ln>
        </p:spPr>
      </p:pic>
      <p:pic>
        <p:nvPicPr>
          <p:cNvPr id="91" name="Google Shape;91;p16"/>
          <p:cNvPicPr preferRelativeResize="0"/>
          <p:nvPr/>
        </p:nvPicPr>
        <p:blipFill rotWithShape="1">
          <a:blip r:embed="rId3">
            <a:alphaModFix/>
          </a:blip>
          <a:srcRect l="2525" t="9342" r="3919" b="8204"/>
          <a:stretch/>
        </p:blipFill>
        <p:spPr>
          <a:xfrm>
            <a:off x="189600" y="3154750"/>
            <a:ext cx="904412" cy="904412"/>
          </a:xfrm>
          <a:prstGeom prst="rect">
            <a:avLst/>
          </a:prstGeom>
          <a:noFill/>
          <a:ln>
            <a:noFill/>
          </a:ln>
        </p:spPr>
      </p:pic>
      <p:pic>
        <p:nvPicPr>
          <p:cNvPr id="92" name="Google Shape;92;p16"/>
          <p:cNvPicPr preferRelativeResize="0"/>
          <p:nvPr/>
        </p:nvPicPr>
        <p:blipFill rotWithShape="1">
          <a:blip r:embed="rId3">
            <a:alphaModFix/>
          </a:blip>
          <a:srcRect l="2525" t="9342" r="3919" b="8204"/>
          <a:stretch/>
        </p:blipFill>
        <p:spPr>
          <a:xfrm>
            <a:off x="1093938" y="3155465"/>
            <a:ext cx="904412" cy="904412"/>
          </a:xfrm>
          <a:prstGeom prst="rect">
            <a:avLst/>
          </a:prstGeom>
          <a:noFill/>
          <a:ln>
            <a:noFill/>
          </a:ln>
        </p:spPr>
      </p:pic>
      <p:pic>
        <p:nvPicPr>
          <p:cNvPr id="93" name="Google Shape;93;p16"/>
          <p:cNvPicPr preferRelativeResize="0"/>
          <p:nvPr/>
        </p:nvPicPr>
        <p:blipFill rotWithShape="1">
          <a:blip r:embed="rId3">
            <a:alphaModFix/>
          </a:blip>
          <a:srcRect l="2525" t="9342" r="3919" b="8204"/>
          <a:stretch/>
        </p:blipFill>
        <p:spPr>
          <a:xfrm>
            <a:off x="1998400" y="4059162"/>
            <a:ext cx="904412" cy="904412"/>
          </a:xfrm>
          <a:prstGeom prst="rect">
            <a:avLst/>
          </a:prstGeom>
          <a:noFill/>
          <a:ln>
            <a:noFill/>
          </a:ln>
        </p:spPr>
      </p:pic>
      <p:pic>
        <p:nvPicPr>
          <p:cNvPr id="94" name="Google Shape;94;p16"/>
          <p:cNvPicPr preferRelativeResize="0"/>
          <p:nvPr/>
        </p:nvPicPr>
        <p:blipFill rotWithShape="1">
          <a:blip r:embed="rId3">
            <a:alphaModFix/>
          </a:blip>
          <a:srcRect l="2525" t="9342" r="3919" b="8204"/>
          <a:stretch/>
        </p:blipFill>
        <p:spPr>
          <a:xfrm>
            <a:off x="1998450" y="3154750"/>
            <a:ext cx="904412" cy="904412"/>
          </a:xfrm>
          <a:prstGeom prst="rect">
            <a:avLst/>
          </a:prstGeom>
          <a:noFill/>
          <a:ln>
            <a:noFill/>
          </a:ln>
        </p:spPr>
      </p:pic>
      <p:pic>
        <p:nvPicPr>
          <p:cNvPr id="95" name="Google Shape;95;p16"/>
          <p:cNvPicPr preferRelativeResize="0"/>
          <p:nvPr/>
        </p:nvPicPr>
        <p:blipFill rotWithShape="1">
          <a:blip r:embed="rId3">
            <a:alphaModFix/>
          </a:blip>
          <a:srcRect l="2525" t="9342" r="3919" b="8204"/>
          <a:stretch/>
        </p:blipFill>
        <p:spPr>
          <a:xfrm>
            <a:off x="2902838" y="4059162"/>
            <a:ext cx="904412" cy="904412"/>
          </a:xfrm>
          <a:prstGeom prst="rect">
            <a:avLst/>
          </a:prstGeom>
          <a:noFill/>
          <a:ln>
            <a:noFill/>
          </a:ln>
        </p:spPr>
      </p:pic>
      <p:pic>
        <p:nvPicPr>
          <p:cNvPr id="96" name="Google Shape;96;p16"/>
          <p:cNvPicPr preferRelativeResize="0"/>
          <p:nvPr/>
        </p:nvPicPr>
        <p:blipFill rotWithShape="1">
          <a:blip r:embed="rId3">
            <a:alphaModFix/>
          </a:blip>
          <a:srcRect l="2525" t="9342" r="3919" b="8204"/>
          <a:stretch/>
        </p:blipFill>
        <p:spPr>
          <a:xfrm>
            <a:off x="189600" y="1345925"/>
            <a:ext cx="904412" cy="904412"/>
          </a:xfrm>
          <a:prstGeom prst="rect">
            <a:avLst/>
          </a:prstGeom>
          <a:noFill/>
          <a:ln>
            <a:noFill/>
          </a:ln>
        </p:spPr>
      </p:pic>
      <p:pic>
        <p:nvPicPr>
          <p:cNvPr id="97" name="Google Shape;97;p16"/>
          <p:cNvPicPr preferRelativeResize="0"/>
          <p:nvPr/>
        </p:nvPicPr>
        <p:blipFill rotWithShape="1">
          <a:blip r:embed="rId3">
            <a:alphaModFix/>
          </a:blip>
          <a:srcRect l="2525" t="9342" r="3919" b="8204"/>
          <a:stretch/>
        </p:blipFill>
        <p:spPr>
          <a:xfrm>
            <a:off x="189600" y="2250337"/>
            <a:ext cx="904412" cy="904412"/>
          </a:xfrm>
          <a:prstGeom prst="rect">
            <a:avLst/>
          </a:prstGeom>
          <a:noFill/>
          <a:ln>
            <a:noFill/>
          </a:ln>
        </p:spPr>
      </p:pic>
      <p:pic>
        <p:nvPicPr>
          <p:cNvPr id="98" name="Google Shape;98;p16"/>
          <p:cNvPicPr preferRelativeResize="0"/>
          <p:nvPr/>
        </p:nvPicPr>
        <p:blipFill rotWithShape="1">
          <a:blip r:embed="rId3">
            <a:alphaModFix/>
          </a:blip>
          <a:srcRect l="2525" t="9342" r="3919" b="8204"/>
          <a:stretch/>
        </p:blipFill>
        <p:spPr>
          <a:xfrm>
            <a:off x="1093938" y="2247575"/>
            <a:ext cx="904412" cy="904412"/>
          </a:xfrm>
          <a:prstGeom prst="rect">
            <a:avLst/>
          </a:prstGeom>
          <a:noFill/>
          <a:ln>
            <a:noFill/>
          </a:ln>
        </p:spPr>
      </p:pic>
      <p:pic>
        <p:nvPicPr>
          <p:cNvPr id="99" name="Google Shape;99;p16"/>
          <p:cNvPicPr preferRelativeResize="0"/>
          <p:nvPr/>
        </p:nvPicPr>
        <p:blipFill>
          <a:blip r:embed="rId4">
            <a:alphaModFix/>
          </a:blip>
          <a:stretch>
            <a:fillRect/>
          </a:stretch>
        </p:blipFill>
        <p:spPr>
          <a:xfrm>
            <a:off x="4575990" y="4017887"/>
            <a:ext cx="625501" cy="883044"/>
          </a:xfrm>
          <a:prstGeom prst="rect">
            <a:avLst/>
          </a:prstGeom>
          <a:noFill/>
          <a:ln>
            <a:noFill/>
          </a:ln>
        </p:spPr>
      </p:pic>
      <p:pic>
        <p:nvPicPr>
          <p:cNvPr id="100" name="Google Shape;100;p16"/>
          <p:cNvPicPr preferRelativeResize="0"/>
          <p:nvPr/>
        </p:nvPicPr>
        <p:blipFill>
          <a:blip r:embed="rId4">
            <a:alphaModFix/>
          </a:blip>
          <a:stretch>
            <a:fillRect/>
          </a:stretch>
        </p:blipFill>
        <p:spPr>
          <a:xfrm>
            <a:off x="5122194" y="4080530"/>
            <a:ext cx="625501" cy="883044"/>
          </a:xfrm>
          <a:prstGeom prst="rect">
            <a:avLst/>
          </a:prstGeom>
          <a:noFill/>
          <a:ln>
            <a:noFill/>
          </a:ln>
        </p:spPr>
      </p:pic>
      <p:pic>
        <p:nvPicPr>
          <p:cNvPr id="101" name="Google Shape;101;p16"/>
          <p:cNvPicPr preferRelativeResize="0"/>
          <p:nvPr/>
        </p:nvPicPr>
        <p:blipFill>
          <a:blip r:embed="rId4">
            <a:alphaModFix/>
          </a:blip>
          <a:stretch>
            <a:fillRect/>
          </a:stretch>
        </p:blipFill>
        <p:spPr>
          <a:xfrm>
            <a:off x="6784534" y="3986578"/>
            <a:ext cx="625501" cy="883044"/>
          </a:xfrm>
          <a:prstGeom prst="rect">
            <a:avLst/>
          </a:prstGeom>
          <a:noFill/>
          <a:ln>
            <a:noFill/>
          </a:ln>
        </p:spPr>
      </p:pic>
      <p:pic>
        <p:nvPicPr>
          <p:cNvPr id="102" name="Google Shape;102;p16"/>
          <p:cNvPicPr preferRelativeResize="0"/>
          <p:nvPr/>
        </p:nvPicPr>
        <p:blipFill>
          <a:blip r:embed="rId4">
            <a:alphaModFix/>
          </a:blip>
          <a:stretch>
            <a:fillRect/>
          </a:stretch>
        </p:blipFill>
        <p:spPr>
          <a:xfrm>
            <a:off x="7404230" y="3986578"/>
            <a:ext cx="625501" cy="883044"/>
          </a:xfrm>
          <a:prstGeom prst="rect">
            <a:avLst/>
          </a:prstGeom>
          <a:noFill/>
          <a:ln>
            <a:noFill/>
          </a:ln>
        </p:spPr>
      </p:pic>
      <p:pic>
        <p:nvPicPr>
          <p:cNvPr id="103" name="Google Shape;103;p16"/>
          <p:cNvPicPr preferRelativeResize="0"/>
          <p:nvPr/>
        </p:nvPicPr>
        <p:blipFill>
          <a:blip r:embed="rId4">
            <a:alphaModFix/>
          </a:blip>
          <a:stretch>
            <a:fillRect/>
          </a:stretch>
        </p:blipFill>
        <p:spPr>
          <a:xfrm>
            <a:off x="4781270" y="3103509"/>
            <a:ext cx="625501" cy="883044"/>
          </a:xfrm>
          <a:prstGeom prst="rect">
            <a:avLst/>
          </a:prstGeom>
          <a:noFill/>
          <a:ln>
            <a:noFill/>
          </a:ln>
        </p:spPr>
      </p:pic>
      <p:pic>
        <p:nvPicPr>
          <p:cNvPr id="104" name="Google Shape;104;p16"/>
          <p:cNvPicPr preferRelativeResize="0"/>
          <p:nvPr/>
        </p:nvPicPr>
        <p:blipFill>
          <a:blip r:embed="rId4">
            <a:alphaModFix/>
          </a:blip>
          <a:stretch>
            <a:fillRect/>
          </a:stretch>
        </p:blipFill>
        <p:spPr>
          <a:xfrm>
            <a:off x="5597012" y="3276111"/>
            <a:ext cx="625501" cy="883044"/>
          </a:xfrm>
          <a:prstGeom prst="rect">
            <a:avLst/>
          </a:prstGeom>
          <a:noFill/>
          <a:ln>
            <a:noFill/>
          </a:ln>
        </p:spPr>
      </p:pic>
      <p:pic>
        <p:nvPicPr>
          <p:cNvPr id="105" name="Google Shape;105;p16"/>
          <p:cNvPicPr preferRelativeResize="0"/>
          <p:nvPr/>
        </p:nvPicPr>
        <p:blipFill>
          <a:blip r:embed="rId4">
            <a:alphaModFix/>
          </a:blip>
          <a:stretch>
            <a:fillRect/>
          </a:stretch>
        </p:blipFill>
        <p:spPr>
          <a:xfrm>
            <a:off x="6200200" y="2852945"/>
            <a:ext cx="625501" cy="883044"/>
          </a:xfrm>
          <a:prstGeom prst="rect">
            <a:avLst/>
          </a:prstGeom>
          <a:noFill/>
          <a:ln>
            <a:noFill/>
          </a:ln>
        </p:spPr>
      </p:pic>
      <p:pic>
        <p:nvPicPr>
          <p:cNvPr id="106" name="Google Shape;106;p16"/>
          <p:cNvPicPr preferRelativeResize="0"/>
          <p:nvPr/>
        </p:nvPicPr>
        <p:blipFill>
          <a:blip r:embed="rId4">
            <a:alphaModFix/>
          </a:blip>
          <a:stretch>
            <a:fillRect/>
          </a:stretch>
        </p:blipFill>
        <p:spPr>
          <a:xfrm>
            <a:off x="7265322" y="2067624"/>
            <a:ext cx="625501" cy="883044"/>
          </a:xfrm>
          <a:prstGeom prst="rect">
            <a:avLst/>
          </a:prstGeom>
          <a:noFill/>
          <a:ln>
            <a:noFill/>
          </a:ln>
        </p:spPr>
      </p:pic>
      <p:pic>
        <p:nvPicPr>
          <p:cNvPr id="107" name="Google Shape;107;p16"/>
          <p:cNvPicPr preferRelativeResize="0"/>
          <p:nvPr/>
        </p:nvPicPr>
        <p:blipFill>
          <a:blip r:embed="rId4">
            <a:alphaModFix/>
          </a:blip>
          <a:stretch>
            <a:fillRect/>
          </a:stretch>
        </p:blipFill>
        <p:spPr>
          <a:xfrm>
            <a:off x="7978958" y="2299095"/>
            <a:ext cx="625501" cy="883044"/>
          </a:xfrm>
          <a:prstGeom prst="rect">
            <a:avLst/>
          </a:prstGeom>
          <a:noFill/>
          <a:ln>
            <a:noFill/>
          </a:ln>
        </p:spPr>
      </p:pic>
      <p:pic>
        <p:nvPicPr>
          <p:cNvPr id="108" name="Google Shape;108;p16"/>
          <p:cNvPicPr preferRelativeResize="0"/>
          <p:nvPr/>
        </p:nvPicPr>
        <p:blipFill>
          <a:blip r:embed="rId4">
            <a:alphaModFix/>
          </a:blip>
          <a:stretch>
            <a:fillRect/>
          </a:stretch>
        </p:blipFill>
        <p:spPr>
          <a:xfrm>
            <a:off x="6960001" y="2950645"/>
            <a:ext cx="625501" cy="883044"/>
          </a:xfrm>
          <a:prstGeom prst="rect">
            <a:avLst/>
          </a:prstGeom>
          <a:noFill/>
          <a:ln>
            <a:noFill/>
          </a:ln>
        </p:spPr>
      </p:pic>
      <p:pic>
        <p:nvPicPr>
          <p:cNvPr id="109" name="Google Shape;109;p16"/>
          <p:cNvPicPr preferRelativeResize="0"/>
          <p:nvPr/>
        </p:nvPicPr>
        <p:blipFill>
          <a:blip r:embed="rId4">
            <a:alphaModFix/>
          </a:blip>
          <a:stretch>
            <a:fillRect/>
          </a:stretch>
        </p:blipFill>
        <p:spPr>
          <a:xfrm>
            <a:off x="7577680" y="3103502"/>
            <a:ext cx="625501" cy="883044"/>
          </a:xfrm>
          <a:prstGeom prst="rect">
            <a:avLst/>
          </a:prstGeom>
          <a:noFill/>
          <a:ln>
            <a:noFill/>
          </a:ln>
        </p:spPr>
      </p:pic>
      <p:pic>
        <p:nvPicPr>
          <p:cNvPr id="110" name="Google Shape;110;p16"/>
          <p:cNvPicPr preferRelativeResize="0"/>
          <p:nvPr/>
        </p:nvPicPr>
        <p:blipFill>
          <a:blip r:embed="rId4">
            <a:alphaModFix/>
          </a:blip>
          <a:stretch>
            <a:fillRect/>
          </a:stretch>
        </p:blipFill>
        <p:spPr>
          <a:xfrm>
            <a:off x="8093948" y="3119495"/>
            <a:ext cx="625501" cy="883044"/>
          </a:xfrm>
          <a:prstGeom prst="rect">
            <a:avLst/>
          </a:prstGeom>
          <a:noFill/>
          <a:ln>
            <a:noFill/>
          </a:ln>
        </p:spPr>
      </p:pic>
      <p:pic>
        <p:nvPicPr>
          <p:cNvPr id="111" name="Google Shape;111;p16"/>
          <p:cNvPicPr preferRelativeResize="0"/>
          <p:nvPr/>
        </p:nvPicPr>
        <p:blipFill>
          <a:blip r:embed="rId4">
            <a:alphaModFix/>
          </a:blip>
          <a:stretch>
            <a:fillRect/>
          </a:stretch>
        </p:blipFill>
        <p:spPr>
          <a:xfrm>
            <a:off x="5201491" y="2299112"/>
            <a:ext cx="625501" cy="883044"/>
          </a:xfrm>
          <a:prstGeom prst="rect">
            <a:avLst/>
          </a:prstGeom>
          <a:noFill/>
          <a:ln>
            <a:noFill/>
          </a:ln>
        </p:spPr>
      </p:pic>
      <p:pic>
        <p:nvPicPr>
          <p:cNvPr id="112" name="Google Shape;112;p16"/>
          <p:cNvPicPr preferRelativeResize="0"/>
          <p:nvPr/>
        </p:nvPicPr>
        <p:blipFill>
          <a:blip r:embed="rId4">
            <a:alphaModFix/>
          </a:blip>
          <a:stretch>
            <a:fillRect/>
          </a:stretch>
        </p:blipFill>
        <p:spPr>
          <a:xfrm>
            <a:off x="5747694" y="2361756"/>
            <a:ext cx="625501" cy="883044"/>
          </a:xfrm>
          <a:prstGeom prst="rect">
            <a:avLst/>
          </a:prstGeom>
          <a:noFill/>
          <a:ln>
            <a:noFill/>
          </a:ln>
        </p:spPr>
      </p:pic>
      <p:pic>
        <p:nvPicPr>
          <p:cNvPr id="113" name="Google Shape;113;p16"/>
          <p:cNvPicPr preferRelativeResize="0"/>
          <p:nvPr/>
        </p:nvPicPr>
        <p:blipFill>
          <a:blip r:embed="rId4">
            <a:alphaModFix/>
          </a:blip>
          <a:stretch>
            <a:fillRect/>
          </a:stretch>
        </p:blipFill>
        <p:spPr>
          <a:xfrm>
            <a:off x="6107523" y="3986576"/>
            <a:ext cx="625501" cy="883044"/>
          </a:xfrm>
          <a:prstGeom prst="rect">
            <a:avLst/>
          </a:prstGeom>
          <a:noFill/>
          <a:ln>
            <a:noFill/>
          </a:ln>
        </p:spPr>
      </p:pic>
      <p:pic>
        <p:nvPicPr>
          <p:cNvPr id="114" name="Google Shape;114;p16"/>
          <p:cNvPicPr preferRelativeResize="0"/>
          <p:nvPr/>
        </p:nvPicPr>
        <p:blipFill>
          <a:blip r:embed="rId4">
            <a:alphaModFix/>
          </a:blip>
          <a:stretch>
            <a:fillRect/>
          </a:stretch>
        </p:blipFill>
        <p:spPr>
          <a:xfrm>
            <a:off x="3835433" y="2220465"/>
            <a:ext cx="625501" cy="883044"/>
          </a:xfrm>
          <a:prstGeom prst="rect">
            <a:avLst/>
          </a:prstGeom>
          <a:noFill/>
          <a:ln>
            <a:noFill/>
          </a:ln>
        </p:spPr>
      </p:pic>
      <p:pic>
        <p:nvPicPr>
          <p:cNvPr id="115" name="Google Shape;115;p16"/>
          <p:cNvPicPr preferRelativeResize="0"/>
          <p:nvPr/>
        </p:nvPicPr>
        <p:blipFill>
          <a:blip r:embed="rId4">
            <a:alphaModFix/>
          </a:blip>
          <a:stretch>
            <a:fillRect/>
          </a:stretch>
        </p:blipFill>
        <p:spPr>
          <a:xfrm>
            <a:off x="6567568" y="1942322"/>
            <a:ext cx="625501" cy="883044"/>
          </a:xfrm>
          <a:prstGeom prst="rect">
            <a:avLst/>
          </a:prstGeom>
          <a:noFill/>
          <a:ln>
            <a:noFill/>
          </a:ln>
        </p:spPr>
      </p:pic>
      <p:pic>
        <p:nvPicPr>
          <p:cNvPr id="116" name="Google Shape;116;p16"/>
          <p:cNvPicPr preferRelativeResize="0"/>
          <p:nvPr/>
        </p:nvPicPr>
        <p:blipFill>
          <a:blip r:embed="rId4">
            <a:alphaModFix/>
          </a:blip>
          <a:stretch>
            <a:fillRect/>
          </a:stretch>
        </p:blipFill>
        <p:spPr>
          <a:xfrm>
            <a:off x="4425353" y="2361756"/>
            <a:ext cx="625501" cy="883044"/>
          </a:xfrm>
          <a:prstGeom prst="rect">
            <a:avLst/>
          </a:prstGeom>
          <a:noFill/>
          <a:ln>
            <a:noFill/>
          </a:ln>
        </p:spPr>
      </p:pic>
      <p:pic>
        <p:nvPicPr>
          <p:cNvPr id="117" name="Google Shape;117;p16"/>
          <p:cNvPicPr preferRelativeResize="0"/>
          <p:nvPr/>
        </p:nvPicPr>
        <p:blipFill>
          <a:blip r:embed="rId4">
            <a:alphaModFix/>
          </a:blip>
          <a:stretch>
            <a:fillRect/>
          </a:stretch>
        </p:blipFill>
        <p:spPr>
          <a:xfrm>
            <a:off x="3443924" y="2978244"/>
            <a:ext cx="625501" cy="883044"/>
          </a:xfrm>
          <a:prstGeom prst="rect">
            <a:avLst/>
          </a:prstGeom>
          <a:noFill/>
          <a:ln>
            <a:noFill/>
          </a:ln>
        </p:spPr>
      </p:pic>
      <p:pic>
        <p:nvPicPr>
          <p:cNvPr id="118" name="Google Shape;118;p16"/>
          <p:cNvPicPr preferRelativeResize="0"/>
          <p:nvPr/>
        </p:nvPicPr>
        <p:blipFill>
          <a:blip r:embed="rId4">
            <a:alphaModFix/>
          </a:blip>
          <a:stretch>
            <a:fillRect/>
          </a:stretch>
        </p:blipFill>
        <p:spPr>
          <a:xfrm>
            <a:off x="4161620" y="3166153"/>
            <a:ext cx="625501" cy="883044"/>
          </a:xfrm>
          <a:prstGeom prst="rect">
            <a:avLst/>
          </a:prstGeom>
          <a:noFill/>
          <a:ln>
            <a:noFill/>
          </a:ln>
        </p:spPr>
      </p:pic>
      <p:pic>
        <p:nvPicPr>
          <p:cNvPr id="119" name="Google Shape;119;p16"/>
          <p:cNvPicPr preferRelativeResize="0"/>
          <p:nvPr/>
        </p:nvPicPr>
        <p:blipFill>
          <a:blip r:embed="rId4">
            <a:alphaModFix/>
          </a:blip>
          <a:stretch>
            <a:fillRect/>
          </a:stretch>
        </p:blipFill>
        <p:spPr>
          <a:xfrm>
            <a:off x="8016805" y="1337425"/>
            <a:ext cx="625501" cy="883044"/>
          </a:xfrm>
          <a:prstGeom prst="rect">
            <a:avLst/>
          </a:prstGeom>
          <a:noFill/>
          <a:ln>
            <a:noFill/>
          </a:ln>
        </p:spPr>
      </p:pic>
      <p:pic>
        <p:nvPicPr>
          <p:cNvPr id="120" name="Google Shape;120;p16"/>
          <p:cNvPicPr preferRelativeResize="0"/>
          <p:nvPr/>
        </p:nvPicPr>
        <p:blipFill>
          <a:blip r:embed="rId4">
            <a:alphaModFix/>
          </a:blip>
          <a:stretch>
            <a:fillRect/>
          </a:stretch>
        </p:blipFill>
        <p:spPr>
          <a:xfrm>
            <a:off x="7265322" y="1247213"/>
            <a:ext cx="625501" cy="883044"/>
          </a:xfrm>
          <a:prstGeom prst="rect">
            <a:avLst/>
          </a:prstGeom>
          <a:noFill/>
          <a:ln>
            <a:noFill/>
          </a:ln>
        </p:spPr>
      </p:pic>
      <p:pic>
        <p:nvPicPr>
          <p:cNvPr id="121" name="Google Shape;121;p16"/>
          <p:cNvPicPr preferRelativeResize="0"/>
          <p:nvPr/>
        </p:nvPicPr>
        <p:blipFill>
          <a:blip r:embed="rId4">
            <a:alphaModFix/>
          </a:blip>
          <a:stretch>
            <a:fillRect/>
          </a:stretch>
        </p:blipFill>
        <p:spPr>
          <a:xfrm>
            <a:off x="4338469" y="1478701"/>
            <a:ext cx="625501" cy="883044"/>
          </a:xfrm>
          <a:prstGeom prst="rect">
            <a:avLst/>
          </a:prstGeom>
          <a:noFill/>
          <a:ln>
            <a:noFill/>
          </a:ln>
        </p:spPr>
      </p:pic>
      <p:pic>
        <p:nvPicPr>
          <p:cNvPr id="122" name="Google Shape;122;p16"/>
          <p:cNvPicPr preferRelativeResize="0"/>
          <p:nvPr/>
        </p:nvPicPr>
        <p:blipFill>
          <a:blip r:embed="rId4">
            <a:alphaModFix/>
          </a:blip>
          <a:stretch>
            <a:fillRect/>
          </a:stretch>
        </p:blipFill>
        <p:spPr>
          <a:xfrm>
            <a:off x="5131618" y="1447390"/>
            <a:ext cx="625501" cy="883044"/>
          </a:xfrm>
          <a:prstGeom prst="rect">
            <a:avLst/>
          </a:prstGeom>
          <a:noFill/>
          <a:ln>
            <a:noFill/>
          </a:ln>
        </p:spPr>
      </p:pic>
      <p:pic>
        <p:nvPicPr>
          <p:cNvPr id="123" name="Google Shape;123;p16"/>
          <p:cNvPicPr preferRelativeResize="0"/>
          <p:nvPr/>
        </p:nvPicPr>
        <p:blipFill>
          <a:blip r:embed="rId4">
            <a:alphaModFix/>
          </a:blip>
          <a:stretch>
            <a:fillRect/>
          </a:stretch>
        </p:blipFill>
        <p:spPr>
          <a:xfrm>
            <a:off x="5958073" y="1416057"/>
            <a:ext cx="625501" cy="883044"/>
          </a:xfrm>
          <a:prstGeom prst="rect">
            <a:avLst/>
          </a:prstGeom>
          <a:noFill/>
          <a:ln>
            <a:noFill/>
          </a:ln>
        </p:spPr>
      </p:pic>
      <p:sp>
        <p:nvSpPr>
          <p:cNvPr id="124" name="Google Shape;124;p16"/>
          <p:cNvSpPr txBox="1"/>
          <p:nvPr/>
        </p:nvSpPr>
        <p:spPr>
          <a:xfrm>
            <a:off x="366525" y="931775"/>
            <a:ext cx="3077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2"/>
                </a:solidFill>
                <a:latin typeface="Lato"/>
                <a:ea typeface="Lato"/>
                <a:cs typeface="Lato"/>
                <a:sym typeface="Lato"/>
              </a:rPr>
              <a:t>Empty homes in the city:</a:t>
            </a:r>
            <a:endParaRPr b="1">
              <a:solidFill>
                <a:schemeClr val="lt2"/>
              </a:solidFill>
              <a:latin typeface="Lato"/>
              <a:ea typeface="Lato"/>
              <a:cs typeface="Lato"/>
              <a:sym typeface="Lato"/>
            </a:endParaRPr>
          </a:p>
        </p:txBody>
      </p:sp>
      <p:sp>
        <p:nvSpPr>
          <p:cNvPr id="125" name="Google Shape;125;p16"/>
          <p:cNvSpPr txBox="1"/>
          <p:nvPr/>
        </p:nvSpPr>
        <p:spPr>
          <a:xfrm>
            <a:off x="3789813" y="931775"/>
            <a:ext cx="42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2"/>
                </a:solidFill>
                <a:latin typeface="Lato"/>
                <a:ea typeface="Lato"/>
                <a:cs typeface="Lato"/>
                <a:sym typeface="Lato"/>
              </a:rPr>
              <a:t>People who need homes in the city:</a:t>
            </a:r>
            <a:endParaRPr b="1">
              <a:solidFill>
                <a:schemeClr val="lt2"/>
              </a:solidFill>
              <a:latin typeface="Lato"/>
              <a:ea typeface="Lato"/>
              <a:cs typeface="Lato"/>
              <a:sym typeface="Lato"/>
            </a:endParaRPr>
          </a:p>
        </p:txBody>
      </p:sp>
      <p:pic>
        <p:nvPicPr>
          <p:cNvPr id="126" name="Google Shape;126;p16"/>
          <p:cNvPicPr preferRelativeResize="0"/>
          <p:nvPr/>
        </p:nvPicPr>
        <p:blipFill>
          <a:blip r:embed="rId4">
            <a:alphaModFix/>
          </a:blip>
          <a:stretch>
            <a:fillRect/>
          </a:stretch>
        </p:blipFill>
        <p:spPr>
          <a:xfrm>
            <a:off x="3730931" y="1331965"/>
            <a:ext cx="625501" cy="883044"/>
          </a:xfrm>
          <a:prstGeom prst="rect">
            <a:avLst/>
          </a:prstGeom>
          <a:noFill/>
          <a:ln>
            <a:noFill/>
          </a:ln>
        </p:spPr>
      </p:pic>
      <p:pic>
        <p:nvPicPr>
          <p:cNvPr id="127" name="Google Shape;127;p16"/>
          <p:cNvPicPr preferRelativeResize="0"/>
          <p:nvPr/>
        </p:nvPicPr>
        <p:blipFill>
          <a:blip r:embed="rId4">
            <a:alphaModFix/>
          </a:blip>
          <a:stretch>
            <a:fillRect/>
          </a:stretch>
        </p:blipFill>
        <p:spPr>
          <a:xfrm>
            <a:off x="3937157" y="4069841"/>
            <a:ext cx="625501" cy="8830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p:nvPr/>
        </p:nvSpPr>
        <p:spPr>
          <a:xfrm>
            <a:off x="492125" y="889000"/>
            <a:ext cx="379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33" name="Google Shape;133;p17"/>
          <p:cNvGraphicFramePr/>
          <p:nvPr/>
        </p:nvGraphicFramePr>
        <p:xfrm>
          <a:off x="317500" y="1356660"/>
          <a:ext cx="8461400" cy="3548075"/>
        </p:xfrm>
        <a:graphic>
          <a:graphicData uri="http://schemas.openxmlformats.org/drawingml/2006/table">
            <a:tbl>
              <a:tblPr>
                <a:noFill/>
                <a:tableStyleId>{3FE3B3A8-7262-4957-87B4-3ECDE919905C}</a:tableStyleId>
              </a:tblPr>
              <a:tblGrid>
                <a:gridCol w="4230700">
                  <a:extLst>
                    <a:ext uri="{9D8B030D-6E8A-4147-A177-3AD203B41FA5}">
                      <a16:colId xmlns:a16="http://schemas.microsoft.com/office/drawing/2014/main" val="20000"/>
                    </a:ext>
                  </a:extLst>
                </a:gridCol>
                <a:gridCol w="4230700">
                  <a:extLst>
                    <a:ext uri="{9D8B030D-6E8A-4147-A177-3AD203B41FA5}">
                      <a16:colId xmlns:a16="http://schemas.microsoft.com/office/drawing/2014/main" val="20001"/>
                    </a:ext>
                  </a:extLst>
                </a:gridCol>
              </a:tblGrid>
              <a:tr h="730425">
                <a:tc>
                  <a:txBody>
                    <a:bodyPr/>
                    <a:lstStyle/>
                    <a:p>
                      <a:pPr marL="0" lvl="0" indent="0" algn="l" rtl="0">
                        <a:spcBef>
                          <a:spcPts val="0"/>
                        </a:spcBef>
                        <a:spcAft>
                          <a:spcPts val="0"/>
                        </a:spcAft>
                        <a:buNone/>
                      </a:pPr>
                      <a:r>
                        <a:rPr lang="en" sz="1900" b="1">
                          <a:latin typeface="Lato"/>
                          <a:ea typeface="Lato"/>
                          <a:cs typeface="Lato"/>
                          <a:sym typeface="Lato"/>
                        </a:rPr>
                        <a:t>I noticed… </a:t>
                      </a:r>
                      <a:endParaRPr sz="1900" b="1">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900" b="1">
                          <a:latin typeface="Lato"/>
                          <a:ea typeface="Lato"/>
                          <a:cs typeface="Lato"/>
                          <a:sym typeface="Lato"/>
                        </a:rPr>
                        <a:t>I am wondering…</a:t>
                      </a:r>
                      <a:endParaRPr sz="1900" b="1">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8176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134" name="Google Shape;134;p17"/>
          <p:cNvPicPr preferRelativeResize="0"/>
          <p:nvPr/>
        </p:nvPicPr>
        <p:blipFill>
          <a:blip r:embed="rId3">
            <a:alphaModFix/>
          </a:blip>
          <a:stretch>
            <a:fillRect/>
          </a:stretch>
        </p:blipFill>
        <p:spPr>
          <a:xfrm>
            <a:off x="2821500" y="1432850"/>
            <a:ext cx="1190028" cy="572700"/>
          </a:xfrm>
          <a:prstGeom prst="rect">
            <a:avLst/>
          </a:prstGeom>
          <a:noFill/>
          <a:ln>
            <a:noFill/>
          </a:ln>
        </p:spPr>
      </p:pic>
      <p:pic>
        <p:nvPicPr>
          <p:cNvPr id="135" name="Google Shape;135;p17"/>
          <p:cNvPicPr preferRelativeResize="0"/>
          <p:nvPr/>
        </p:nvPicPr>
        <p:blipFill>
          <a:blip r:embed="rId4">
            <a:alphaModFix/>
          </a:blip>
          <a:stretch>
            <a:fillRect/>
          </a:stretch>
        </p:blipFill>
        <p:spPr>
          <a:xfrm>
            <a:off x="7766875" y="1385113"/>
            <a:ext cx="668175" cy="668175"/>
          </a:xfrm>
          <a:prstGeom prst="rect">
            <a:avLst/>
          </a:prstGeom>
          <a:noFill/>
          <a:ln>
            <a:noFill/>
          </a:ln>
        </p:spPr>
      </p:pic>
      <p:sp>
        <p:nvSpPr>
          <p:cNvPr id="136" name="Google Shape;13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311700" y="134850"/>
            <a:ext cx="8520600" cy="8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a:t>What kinds of math questions can we answer </a:t>
            </a:r>
            <a:br>
              <a:rPr lang="en" sz="2320"/>
            </a:br>
            <a:r>
              <a:rPr lang="en" sz="2320"/>
              <a:t>with this picture?</a:t>
            </a:r>
            <a:endParaRPr sz="2320"/>
          </a:p>
        </p:txBody>
      </p:sp>
      <p:pic>
        <p:nvPicPr>
          <p:cNvPr id="142" name="Google Shape;142;p18"/>
          <p:cNvPicPr preferRelativeResize="0"/>
          <p:nvPr/>
        </p:nvPicPr>
        <p:blipFill rotWithShape="1">
          <a:blip r:embed="rId3">
            <a:alphaModFix/>
          </a:blip>
          <a:srcRect l="2525" t="9342" r="3919" b="8204"/>
          <a:stretch/>
        </p:blipFill>
        <p:spPr>
          <a:xfrm>
            <a:off x="189600" y="4059162"/>
            <a:ext cx="904412" cy="904412"/>
          </a:xfrm>
          <a:prstGeom prst="rect">
            <a:avLst/>
          </a:prstGeom>
          <a:noFill/>
          <a:ln>
            <a:noFill/>
          </a:ln>
        </p:spPr>
      </p:pic>
      <p:pic>
        <p:nvPicPr>
          <p:cNvPr id="143" name="Google Shape;143;p18"/>
          <p:cNvPicPr preferRelativeResize="0"/>
          <p:nvPr/>
        </p:nvPicPr>
        <p:blipFill rotWithShape="1">
          <a:blip r:embed="rId3">
            <a:alphaModFix/>
          </a:blip>
          <a:srcRect l="2525" t="9342" r="3919" b="8204"/>
          <a:stretch/>
        </p:blipFill>
        <p:spPr>
          <a:xfrm>
            <a:off x="1094013" y="4067587"/>
            <a:ext cx="904412" cy="904412"/>
          </a:xfrm>
          <a:prstGeom prst="rect">
            <a:avLst/>
          </a:prstGeom>
          <a:noFill/>
          <a:ln>
            <a:noFill/>
          </a:ln>
        </p:spPr>
      </p:pic>
      <p:pic>
        <p:nvPicPr>
          <p:cNvPr id="144" name="Google Shape;144;p18"/>
          <p:cNvPicPr preferRelativeResize="0"/>
          <p:nvPr/>
        </p:nvPicPr>
        <p:blipFill rotWithShape="1">
          <a:blip r:embed="rId3">
            <a:alphaModFix/>
          </a:blip>
          <a:srcRect l="2525" t="9342" r="3919" b="8204"/>
          <a:stretch/>
        </p:blipFill>
        <p:spPr>
          <a:xfrm>
            <a:off x="189600" y="3154750"/>
            <a:ext cx="904412" cy="904412"/>
          </a:xfrm>
          <a:prstGeom prst="rect">
            <a:avLst/>
          </a:prstGeom>
          <a:noFill/>
          <a:ln>
            <a:noFill/>
          </a:ln>
        </p:spPr>
      </p:pic>
      <p:pic>
        <p:nvPicPr>
          <p:cNvPr id="145" name="Google Shape;145;p18"/>
          <p:cNvPicPr preferRelativeResize="0"/>
          <p:nvPr/>
        </p:nvPicPr>
        <p:blipFill rotWithShape="1">
          <a:blip r:embed="rId3">
            <a:alphaModFix/>
          </a:blip>
          <a:srcRect l="2525" t="9342" r="3919" b="8204"/>
          <a:stretch/>
        </p:blipFill>
        <p:spPr>
          <a:xfrm>
            <a:off x="1093938" y="3155465"/>
            <a:ext cx="904412" cy="904412"/>
          </a:xfrm>
          <a:prstGeom prst="rect">
            <a:avLst/>
          </a:prstGeom>
          <a:noFill/>
          <a:ln>
            <a:noFill/>
          </a:ln>
        </p:spPr>
      </p:pic>
      <p:pic>
        <p:nvPicPr>
          <p:cNvPr id="146" name="Google Shape;146;p18"/>
          <p:cNvPicPr preferRelativeResize="0"/>
          <p:nvPr/>
        </p:nvPicPr>
        <p:blipFill rotWithShape="1">
          <a:blip r:embed="rId3">
            <a:alphaModFix/>
          </a:blip>
          <a:srcRect l="2525" t="9342" r="3919" b="8204"/>
          <a:stretch/>
        </p:blipFill>
        <p:spPr>
          <a:xfrm>
            <a:off x="1998400" y="4059162"/>
            <a:ext cx="904412" cy="904412"/>
          </a:xfrm>
          <a:prstGeom prst="rect">
            <a:avLst/>
          </a:prstGeom>
          <a:noFill/>
          <a:ln>
            <a:noFill/>
          </a:ln>
        </p:spPr>
      </p:pic>
      <p:pic>
        <p:nvPicPr>
          <p:cNvPr id="147" name="Google Shape;147;p18"/>
          <p:cNvPicPr preferRelativeResize="0"/>
          <p:nvPr/>
        </p:nvPicPr>
        <p:blipFill rotWithShape="1">
          <a:blip r:embed="rId3">
            <a:alphaModFix/>
          </a:blip>
          <a:srcRect l="2525" t="9342" r="3919" b="8204"/>
          <a:stretch/>
        </p:blipFill>
        <p:spPr>
          <a:xfrm>
            <a:off x="1998450" y="3154750"/>
            <a:ext cx="904412" cy="904412"/>
          </a:xfrm>
          <a:prstGeom prst="rect">
            <a:avLst/>
          </a:prstGeom>
          <a:noFill/>
          <a:ln>
            <a:noFill/>
          </a:ln>
        </p:spPr>
      </p:pic>
      <p:pic>
        <p:nvPicPr>
          <p:cNvPr id="148" name="Google Shape;148;p18"/>
          <p:cNvPicPr preferRelativeResize="0"/>
          <p:nvPr/>
        </p:nvPicPr>
        <p:blipFill rotWithShape="1">
          <a:blip r:embed="rId3">
            <a:alphaModFix/>
          </a:blip>
          <a:srcRect l="2525" t="9342" r="3919" b="8204"/>
          <a:stretch/>
        </p:blipFill>
        <p:spPr>
          <a:xfrm>
            <a:off x="2902838" y="4059162"/>
            <a:ext cx="904412" cy="904412"/>
          </a:xfrm>
          <a:prstGeom prst="rect">
            <a:avLst/>
          </a:prstGeom>
          <a:noFill/>
          <a:ln>
            <a:noFill/>
          </a:ln>
        </p:spPr>
      </p:pic>
      <p:pic>
        <p:nvPicPr>
          <p:cNvPr id="149" name="Google Shape;149;p18"/>
          <p:cNvPicPr preferRelativeResize="0"/>
          <p:nvPr/>
        </p:nvPicPr>
        <p:blipFill rotWithShape="1">
          <a:blip r:embed="rId3">
            <a:alphaModFix/>
          </a:blip>
          <a:srcRect l="2525" t="9342" r="3919" b="8204"/>
          <a:stretch/>
        </p:blipFill>
        <p:spPr>
          <a:xfrm>
            <a:off x="189600" y="1345925"/>
            <a:ext cx="904412" cy="904412"/>
          </a:xfrm>
          <a:prstGeom prst="rect">
            <a:avLst/>
          </a:prstGeom>
          <a:noFill/>
          <a:ln>
            <a:noFill/>
          </a:ln>
        </p:spPr>
      </p:pic>
      <p:pic>
        <p:nvPicPr>
          <p:cNvPr id="150" name="Google Shape;150;p18"/>
          <p:cNvPicPr preferRelativeResize="0"/>
          <p:nvPr/>
        </p:nvPicPr>
        <p:blipFill rotWithShape="1">
          <a:blip r:embed="rId3">
            <a:alphaModFix/>
          </a:blip>
          <a:srcRect l="2525" t="9342" r="3919" b="8204"/>
          <a:stretch/>
        </p:blipFill>
        <p:spPr>
          <a:xfrm>
            <a:off x="189600" y="2250337"/>
            <a:ext cx="904412" cy="904412"/>
          </a:xfrm>
          <a:prstGeom prst="rect">
            <a:avLst/>
          </a:prstGeom>
          <a:noFill/>
          <a:ln>
            <a:noFill/>
          </a:ln>
        </p:spPr>
      </p:pic>
      <p:pic>
        <p:nvPicPr>
          <p:cNvPr id="151" name="Google Shape;151;p18"/>
          <p:cNvPicPr preferRelativeResize="0"/>
          <p:nvPr/>
        </p:nvPicPr>
        <p:blipFill rotWithShape="1">
          <a:blip r:embed="rId3">
            <a:alphaModFix/>
          </a:blip>
          <a:srcRect l="2525" t="9342" r="3919" b="8204"/>
          <a:stretch/>
        </p:blipFill>
        <p:spPr>
          <a:xfrm>
            <a:off x="1093938" y="2247575"/>
            <a:ext cx="904412" cy="904412"/>
          </a:xfrm>
          <a:prstGeom prst="rect">
            <a:avLst/>
          </a:prstGeom>
          <a:noFill/>
          <a:ln>
            <a:noFill/>
          </a:ln>
        </p:spPr>
      </p:pic>
      <p:pic>
        <p:nvPicPr>
          <p:cNvPr id="152" name="Google Shape;152;p18"/>
          <p:cNvPicPr preferRelativeResize="0"/>
          <p:nvPr/>
        </p:nvPicPr>
        <p:blipFill>
          <a:blip r:embed="rId4">
            <a:alphaModFix/>
          </a:blip>
          <a:stretch>
            <a:fillRect/>
          </a:stretch>
        </p:blipFill>
        <p:spPr>
          <a:xfrm>
            <a:off x="4575990" y="4017887"/>
            <a:ext cx="625501" cy="883044"/>
          </a:xfrm>
          <a:prstGeom prst="rect">
            <a:avLst/>
          </a:prstGeom>
          <a:noFill/>
          <a:ln>
            <a:noFill/>
          </a:ln>
        </p:spPr>
      </p:pic>
      <p:pic>
        <p:nvPicPr>
          <p:cNvPr id="153" name="Google Shape;153;p18"/>
          <p:cNvPicPr preferRelativeResize="0"/>
          <p:nvPr/>
        </p:nvPicPr>
        <p:blipFill>
          <a:blip r:embed="rId4">
            <a:alphaModFix/>
          </a:blip>
          <a:stretch>
            <a:fillRect/>
          </a:stretch>
        </p:blipFill>
        <p:spPr>
          <a:xfrm>
            <a:off x="5122194" y="4080530"/>
            <a:ext cx="625501" cy="883044"/>
          </a:xfrm>
          <a:prstGeom prst="rect">
            <a:avLst/>
          </a:prstGeom>
          <a:noFill/>
          <a:ln>
            <a:noFill/>
          </a:ln>
        </p:spPr>
      </p:pic>
      <p:pic>
        <p:nvPicPr>
          <p:cNvPr id="154" name="Google Shape;154;p18"/>
          <p:cNvPicPr preferRelativeResize="0"/>
          <p:nvPr/>
        </p:nvPicPr>
        <p:blipFill>
          <a:blip r:embed="rId4">
            <a:alphaModFix/>
          </a:blip>
          <a:stretch>
            <a:fillRect/>
          </a:stretch>
        </p:blipFill>
        <p:spPr>
          <a:xfrm>
            <a:off x="6784534" y="3986578"/>
            <a:ext cx="625501" cy="883044"/>
          </a:xfrm>
          <a:prstGeom prst="rect">
            <a:avLst/>
          </a:prstGeom>
          <a:noFill/>
          <a:ln>
            <a:noFill/>
          </a:ln>
        </p:spPr>
      </p:pic>
      <p:pic>
        <p:nvPicPr>
          <p:cNvPr id="155" name="Google Shape;155;p18"/>
          <p:cNvPicPr preferRelativeResize="0"/>
          <p:nvPr/>
        </p:nvPicPr>
        <p:blipFill>
          <a:blip r:embed="rId4">
            <a:alphaModFix/>
          </a:blip>
          <a:stretch>
            <a:fillRect/>
          </a:stretch>
        </p:blipFill>
        <p:spPr>
          <a:xfrm>
            <a:off x="7404230" y="3986578"/>
            <a:ext cx="625501" cy="883044"/>
          </a:xfrm>
          <a:prstGeom prst="rect">
            <a:avLst/>
          </a:prstGeom>
          <a:noFill/>
          <a:ln>
            <a:noFill/>
          </a:ln>
        </p:spPr>
      </p:pic>
      <p:pic>
        <p:nvPicPr>
          <p:cNvPr id="156" name="Google Shape;156;p18"/>
          <p:cNvPicPr preferRelativeResize="0"/>
          <p:nvPr/>
        </p:nvPicPr>
        <p:blipFill>
          <a:blip r:embed="rId4">
            <a:alphaModFix/>
          </a:blip>
          <a:stretch>
            <a:fillRect/>
          </a:stretch>
        </p:blipFill>
        <p:spPr>
          <a:xfrm>
            <a:off x="4781270" y="3103509"/>
            <a:ext cx="625501" cy="883044"/>
          </a:xfrm>
          <a:prstGeom prst="rect">
            <a:avLst/>
          </a:prstGeom>
          <a:noFill/>
          <a:ln>
            <a:noFill/>
          </a:ln>
        </p:spPr>
      </p:pic>
      <p:pic>
        <p:nvPicPr>
          <p:cNvPr id="157" name="Google Shape;157;p18"/>
          <p:cNvPicPr preferRelativeResize="0"/>
          <p:nvPr/>
        </p:nvPicPr>
        <p:blipFill>
          <a:blip r:embed="rId4">
            <a:alphaModFix/>
          </a:blip>
          <a:stretch>
            <a:fillRect/>
          </a:stretch>
        </p:blipFill>
        <p:spPr>
          <a:xfrm>
            <a:off x="5597012" y="3276111"/>
            <a:ext cx="625501" cy="883044"/>
          </a:xfrm>
          <a:prstGeom prst="rect">
            <a:avLst/>
          </a:prstGeom>
          <a:noFill/>
          <a:ln>
            <a:noFill/>
          </a:ln>
        </p:spPr>
      </p:pic>
      <p:pic>
        <p:nvPicPr>
          <p:cNvPr id="158" name="Google Shape;158;p18"/>
          <p:cNvPicPr preferRelativeResize="0"/>
          <p:nvPr/>
        </p:nvPicPr>
        <p:blipFill>
          <a:blip r:embed="rId4">
            <a:alphaModFix/>
          </a:blip>
          <a:stretch>
            <a:fillRect/>
          </a:stretch>
        </p:blipFill>
        <p:spPr>
          <a:xfrm>
            <a:off x="6200200" y="2852945"/>
            <a:ext cx="625501" cy="883044"/>
          </a:xfrm>
          <a:prstGeom prst="rect">
            <a:avLst/>
          </a:prstGeom>
          <a:noFill/>
          <a:ln>
            <a:noFill/>
          </a:ln>
        </p:spPr>
      </p:pic>
      <p:pic>
        <p:nvPicPr>
          <p:cNvPr id="159" name="Google Shape;159;p18"/>
          <p:cNvPicPr preferRelativeResize="0"/>
          <p:nvPr/>
        </p:nvPicPr>
        <p:blipFill>
          <a:blip r:embed="rId4">
            <a:alphaModFix/>
          </a:blip>
          <a:stretch>
            <a:fillRect/>
          </a:stretch>
        </p:blipFill>
        <p:spPr>
          <a:xfrm>
            <a:off x="7265322" y="2067624"/>
            <a:ext cx="625501" cy="883044"/>
          </a:xfrm>
          <a:prstGeom prst="rect">
            <a:avLst/>
          </a:prstGeom>
          <a:noFill/>
          <a:ln>
            <a:noFill/>
          </a:ln>
        </p:spPr>
      </p:pic>
      <p:pic>
        <p:nvPicPr>
          <p:cNvPr id="160" name="Google Shape;160;p18"/>
          <p:cNvPicPr preferRelativeResize="0"/>
          <p:nvPr/>
        </p:nvPicPr>
        <p:blipFill>
          <a:blip r:embed="rId4">
            <a:alphaModFix/>
          </a:blip>
          <a:stretch>
            <a:fillRect/>
          </a:stretch>
        </p:blipFill>
        <p:spPr>
          <a:xfrm>
            <a:off x="7978958" y="2299095"/>
            <a:ext cx="625501" cy="883044"/>
          </a:xfrm>
          <a:prstGeom prst="rect">
            <a:avLst/>
          </a:prstGeom>
          <a:noFill/>
          <a:ln>
            <a:noFill/>
          </a:ln>
        </p:spPr>
      </p:pic>
      <p:pic>
        <p:nvPicPr>
          <p:cNvPr id="161" name="Google Shape;161;p18"/>
          <p:cNvPicPr preferRelativeResize="0"/>
          <p:nvPr/>
        </p:nvPicPr>
        <p:blipFill>
          <a:blip r:embed="rId4">
            <a:alphaModFix/>
          </a:blip>
          <a:stretch>
            <a:fillRect/>
          </a:stretch>
        </p:blipFill>
        <p:spPr>
          <a:xfrm>
            <a:off x="6960001" y="2950645"/>
            <a:ext cx="625501" cy="883044"/>
          </a:xfrm>
          <a:prstGeom prst="rect">
            <a:avLst/>
          </a:prstGeom>
          <a:noFill/>
          <a:ln>
            <a:noFill/>
          </a:ln>
        </p:spPr>
      </p:pic>
      <p:pic>
        <p:nvPicPr>
          <p:cNvPr id="162" name="Google Shape;162;p18"/>
          <p:cNvPicPr preferRelativeResize="0"/>
          <p:nvPr/>
        </p:nvPicPr>
        <p:blipFill>
          <a:blip r:embed="rId4">
            <a:alphaModFix/>
          </a:blip>
          <a:stretch>
            <a:fillRect/>
          </a:stretch>
        </p:blipFill>
        <p:spPr>
          <a:xfrm>
            <a:off x="7577680" y="3103502"/>
            <a:ext cx="625501" cy="883044"/>
          </a:xfrm>
          <a:prstGeom prst="rect">
            <a:avLst/>
          </a:prstGeom>
          <a:noFill/>
          <a:ln>
            <a:noFill/>
          </a:ln>
        </p:spPr>
      </p:pic>
      <p:pic>
        <p:nvPicPr>
          <p:cNvPr id="163" name="Google Shape;163;p18"/>
          <p:cNvPicPr preferRelativeResize="0"/>
          <p:nvPr/>
        </p:nvPicPr>
        <p:blipFill>
          <a:blip r:embed="rId4">
            <a:alphaModFix/>
          </a:blip>
          <a:stretch>
            <a:fillRect/>
          </a:stretch>
        </p:blipFill>
        <p:spPr>
          <a:xfrm>
            <a:off x="8093948" y="3119495"/>
            <a:ext cx="625501" cy="883044"/>
          </a:xfrm>
          <a:prstGeom prst="rect">
            <a:avLst/>
          </a:prstGeom>
          <a:noFill/>
          <a:ln>
            <a:noFill/>
          </a:ln>
        </p:spPr>
      </p:pic>
      <p:pic>
        <p:nvPicPr>
          <p:cNvPr id="164" name="Google Shape;164;p18"/>
          <p:cNvPicPr preferRelativeResize="0"/>
          <p:nvPr/>
        </p:nvPicPr>
        <p:blipFill>
          <a:blip r:embed="rId4">
            <a:alphaModFix/>
          </a:blip>
          <a:stretch>
            <a:fillRect/>
          </a:stretch>
        </p:blipFill>
        <p:spPr>
          <a:xfrm>
            <a:off x="5201491" y="2299112"/>
            <a:ext cx="625501" cy="883044"/>
          </a:xfrm>
          <a:prstGeom prst="rect">
            <a:avLst/>
          </a:prstGeom>
          <a:noFill/>
          <a:ln>
            <a:noFill/>
          </a:ln>
        </p:spPr>
      </p:pic>
      <p:pic>
        <p:nvPicPr>
          <p:cNvPr id="165" name="Google Shape;165;p18"/>
          <p:cNvPicPr preferRelativeResize="0"/>
          <p:nvPr/>
        </p:nvPicPr>
        <p:blipFill>
          <a:blip r:embed="rId4">
            <a:alphaModFix/>
          </a:blip>
          <a:stretch>
            <a:fillRect/>
          </a:stretch>
        </p:blipFill>
        <p:spPr>
          <a:xfrm>
            <a:off x="5747694" y="2361756"/>
            <a:ext cx="625501" cy="883044"/>
          </a:xfrm>
          <a:prstGeom prst="rect">
            <a:avLst/>
          </a:prstGeom>
          <a:noFill/>
          <a:ln>
            <a:noFill/>
          </a:ln>
        </p:spPr>
      </p:pic>
      <p:pic>
        <p:nvPicPr>
          <p:cNvPr id="166" name="Google Shape;166;p18"/>
          <p:cNvPicPr preferRelativeResize="0"/>
          <p:nvPr/>
        </p:nvPicPr>
        <p:blipFill>
          <a:blip r:embed="rId4">
            <a:alphaModFix/>
          </a:blip>
          <a:stretch>
            <a:fillRect/>
          </a:stretch>
        </p:blipFill>
        <p:spPr>
          <a:xfrm>
            <a:off x="6107523" y="3986576"/>
            <a:ext cx="625501" cy="883044"/>
          </a:xfrm>
          <a:prstGeom prst="rect">
            <a:avLst/>
          </a:prstGeom>
          <a:noFill/>
          <a:ln>
            <a:noFill/>
          </a:ln>
        </p:spPr>
      </p:pic>
      <p:pic>
        <p:nvPicPr>
          <p:cNvPr id="167" name="Google Shape;167;p18"/>
          <p:cNvPicPr preferRelativeResize="0"/>
          <p:nvPr/>
        </p:nvPicPr>
        <p:blipFill>
          <a:blip r:embed="rId4">
            <a:alphaModFix/>
          </a:blip>
          <a:stretch>
            <a:fillRect/>
          </a:stretch>
        </p:blipFill>
        <p:spPr>
          <a:xfrm>
            <a:off x="3835433" y="2220465"/>
            <a:ext cx="625501" cy="883044"/>
          </a:xfrm>
          <a:prstGeom prst="rect">
            <a:avLst/>
          </a:prstGeom>
          <a:noFill/>
          <a:ln>
            <a:noFill/>
          </a:ln>
        </p:spPr>
      </p:pic>
      <p:pic>
        <p:nvPicPr>
          <p:cNvPr id="168" name="Google Shape;168;p18"/>
          <p:cNvPicPr preferRelativeResize="0"/>
          <p:nvPr/>
        </p:nvPicPr>
        <p:blipFill>
          <a:blip r:embed="rId4">
            <a:alphaModFix/>
          </a:blip>
          <a:stretch>
            <a:fillRect/>
          </a:stretch>
        </p:blipFill>
        <p:spPr>
          <a:xfrm>
            <a:off x="6567568" y="1942322"/>
            <a:ext cx="625501" cy="883044"/>
          </a:xfrm>
          <a:prstGeom prst="rect">
            <a:avLst/>
          </a:prstGeom>
          <a:noFill/>
          <a:ln>
            <a:noFill/>
          </a:ln>
        </p:spPr>
      </p:pic>
      <p:pic>
        <p:nvPicPr>
          <p:cNvPr id="169" name="Google Shape;169;p18"/>
          <p:cNvPicPr preferRelativeResize="0"/>
          <p:nvPr/>
        </p:nvPicPr>
        <p:blipFill>
          <a:blip r:embed="rId4">
            <a:alphaModFix/>
          </a:blip>
          <a:stretch>
            <a:fillRect/>
          </a:stretch>
        </p:blipFill>
        <p:spPr>
          <a:xfrm>
            <a:off x="4425353" y="2361756"/>
            <a:ext cx="625501" cy="883044"/>
          </a:xfrm>
          <a:prstGeom prst="rect">
            <a:avLst/>
          </a:prstGeom>
          <a:noFill/>
          <a:ln>
            <a:noFill/>
          </a:ln>
        </p:spPr>
      </p:pic>
      <p:pic>
        <p:nvPicPr>
          <p:cNvPr id="170" name="Google Shape;170;p18"/>
          <p:cNvPicPr preferRelativeResize="0"/>
          <p:nvPr/>
        </p:nvPicPr>
        <p:blipFill>
          <a:blip r:embed="rId4">
            <a:alphaModFix/>
          </a:blip>
          <a:stretch>
            <a:fillRect/>
          </a:stretch>
        </p:blipFill>
        <p:spPr>
          <a:xfrm>
            <a:off x="3443924" y="2978244"/>
            <a:ext cx="625501" cy="883044"/>
          </a:xfrm>
          <a:prstGeom prst="rect">
            <a:avLst/>
          </a:prstGeom>
          <a:noFill/>
          <a:ln>
            <a:noFill/>
          </a:ln>
        </p:spPr>
      </p:pic>
      <p:pic>
        <p:nvPicPr>
          <p:cNvPr id="171" name="Google Shape;171;p18"/>
          <p:cNvPicPr preferRelativeResize="0"/>
          <p:nvPr/>
        </p:nvPicPr>
        <p:blipFill>
          <a:blip r:embed="rId4">
            <a:alphaModFix/>
          </a:blip>
          <a:stretch>
            <a:fillRect/>
          </a:stretch>
        </p:blipFill>
        <p:spPr>
          <a:xfrm>
            <a:off x="4161620" y="3166153"/>
            <a:ext cx="625501" cy="883044"/>
          </a:xfrm>
          <a:prstGeom prst="rect">
            <a:avLst/>
          </a:prstGeom>
          <a:noFill/>
          <a:ln>
            <a:noFill/>
          </a:ln>
        </p:spPr>
      </p:pic>
      <p:pic>
        <p:nvPicPr>
          <p:cNvPr id="172" name="Google Shape;172;p18"/>
          <p:cNvPicPr preferRelativeResize="0"/>
          <p:nvPr/>
        </p:nvPicPr>
        <p:blipFill>
          <a:blip r:embed="rId4">
            <a:alphaModFix/>
          </a:blip>
          <a:stretch>
            <a:fillRect/>
          </a:stretch>
        </p:blipFill>
        <p:spPr>
          <a:xfrm>
            <a:off x="8016805" y="1337425"/>
            <a:ext cx="625501" cy="883044"/>
          </a:xfrm>
          <a:prstGeom prst="rect">
            <a:avLst/>
          </a:prstGeom>
          <a:noFill/>
          <a:ln>
            <a:noFill/>
          </a:ln>
        </p:spPr>
      </p:pic>
      <p:pic>
        <p:nvPicPr>
          <p:cNvPr id="173" name="Google Shape;173;p18"/>
          <p:cNvPicPr preferRelativeResize="0"/>
          <p:nvPr/>
        </p:nvPicPr>
        <p:blipFill>
          <a:blip r:embed="rId4">
            <a:alphaModFix/>
          </a:blip>
          <a:stretch>
            <a:fillRect/>
          </a:stretch>
        </p:blipFill>
        <p:spPr>
          <a:xfrm>
            <a:off x="7265322" y="1247213"/>
            <a:ext cx="625501" cy="883044"/>
          </a:xfrm>
          <a:prstGeom prst="rect">
            <a:avLst/>
          </a:prstGeom>
          <a:noFill/>
          <a:ln>
            <a:noFill/>
          </a:ln>
        </p:spPr>
      </p:pic>
      <p:pic>
        <p:nvPicPr>
          <p:cNvPr id="174" name="Google Shape;174;p18"/>
          <p:cNvPicPr preferRelativeResize="0"/>
          <p:nvPr/>
        </p:nvPicPr>
        <p:blipFill>
          <a:blip r:embed="rId4">
            <a:alphaModFix/>
          </a:blip>
          <a:stretch>
            <a:fillRect/>
          </a:stretch>
        </p:blipFill>
        <p:spPr>
          <a:xfrm>
            <a:off x="4338469" y="1478701"/>
            <a:ext cx="625501" cy="883044"/>
          </a:xfrm>
          <a:prstGeom prst="rect">
            <a:avLst/>
          </a:prstGeom>
          <a:noFill/>
          <a:ln>
            <a:noFill/>
          </a:ln>
        </p:spPr>
      </p:pic>
      <p:pic>
        <p:nvPicPr>
          <p:cNvPr id="175" name="Google Shape;175;p18"/>
          <p:cNvPicPr preferRelativeResize="0"/>
          <p:nvPr/>
        </p:nvPicPr>
        <p:blipFill>
          <a:blip r:embed="rId4">
            <a:alphaModFix/>
          </a:blip>
          <a:stretch>
            <a:fillRect/>
          </a:stretch>
        </p:blipFill>
        <p:spPr>
          <a:xfrm>
            <a:off x="5131618" y="1447390"/>
            <a:ext cx="625501" cy="883044"/>
          </a:xfrm>
          <a:prstGeom prst="rect">
            <a:avLst/>
          </a:prstGeom>
          <a:noFill/>
          <a:ln>
            <a:noFill/>
          </a:ln>
        </p:spPr>
      </p:pic>
      <p:pic>
        <p:nvPicPr>
          <p:cNvPr id="176" name="Google Shape;176;p18"/>
          <p:cNvPicPr preferRelativeResize="0"/>
          <p:nvPr/>
        </p:nvPicPr>
        <p:blipFill>
          <a:blip r:embed="rId4">
            <a:alphaModFix/>
          </a:blip>
          <a:stretch>
            <a:fillRect/>
          </a:stretch>
        </p:blipFill>
        <p:spPr>
          <a:xfrm>
            <a:off x="5958073" y="1416057"/>
            <a:ext cx="625501" cy="883044"/>
          </a:xfrm>
          <a:prstGeom prst="rect">
            <a:avLst/>
          </a:prstGeom>
          <a:noFill/>
          <a:ln>
            <a:noFill/>
          </a:ln>
        </p:spPr>
      </p:pic>
      <p:sp>
        <p:nvSpPr>
          <p:cNvPr id="177" name="Google Shape;177;p18"/>
          <p:cNvSpPr txBox="1"/>
          <p:nvPr/>
        </p:nvSpPr>
        <p:spPr>
          <a:xfrm>
            <a:off x="366525" y="931775"/>
            <a:ext cx="3077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2"/>
                </a:solidFill>
                <a:latin typeface="Lato"/>
                <a:ea typeface="Lato"/>
                <a:cs typeface="Lato"/>
                <a:sym typeface="Lato"/>
              </a:rPr>
              <a:t>Empty homes in the city:</a:t>
            </a:r>
            <a:endParaRPr b="1">
              <a:solidFill>
                <a:schemeClr val="lt2"/>
              </a:solidFill>
              <a:latin typeface="Lato"/>
              <a:ea typeface="Lato"/>
              <a:cs typeface="Lato"/>
              <a:sym typeface="Lato"/>
            </a:endParaRPr>
          </a:p>
        </p:txBody>
      </p:sp>
      <p:sp>
        <p:nvSpPr>
          <p:cNvPr id="178" name="Google Shape;178;p18"/>
          <p:cNvSpPr txBox="1"/>
          <p:nvPr/>
        </p:nvSpPr>
        <p:spPr>
          <a:xfrm>
            <a:off x="3789813" y="931775"/>
            <a:ext cx="4239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2"/>
                </a:solidFill>
                <a:latin typeface="Lato"/>
                <a:ea typeface="Lato"/>
                <a:cs typeface="Lato"/>
                <a:sym typeface="Lato"/>
              </a:rPr>
              <a:t>People who need homes in the city:</a:t>
            </a:r>
            <a:endParaRPr b="1">
              <a:solidFill>
                <a:schemeClr val="lt2"/>
              </a:solidFill>
              <a:latin typeface="Lato"/>
              <a:ea typeface="Lato"/>
              <a:cs typeface="Lato"/>
              <a:sym typeface="Lato"/>
            </a:endParaRPr>
          </a:p>
        </p:txBody>
      </p:sp>
      <p:pic>
        <p:nvPicPr>
          <p:cNvPr id="179" name="Google Shape;179;p18"/>
          <p:cNvPicPr preferRelativeResize="0"/>
          <p:nvPr/>
        </p:nvPicPr>
        <p:blipFill>
          <a:blip r:embed="rId4">
            <a:alphaModFix/>
          </a:blip>
          <a:stretch>
            <a:fillRect/>
          </a:stretch>
        </p:blipFill>
        <p:spPr>
          <a:xfrm>
            <a:off x="3730931" y="1331965"/>
            <a:ext cx="625501" cy="883044"/>
          </a:xfrm>
          <a:prstGeom prst="rect">
            <a:avLst/>
          </a:prstGeom>
          <a:noFill/>
          <a:ln>
            <a:noFill/>
          </a:ln>
        </p:spPr>
      </p:pic>
      <p:pic>
        <p:nvPicPr>
          <p:cNvPr id="180" name="Google Shape;180;p18"/>
          <p:cNvPicPr preferRelativeResize="0"/>
          <p:nvPr/>
        </p:nvPicPr>
        <p:blipFill>
          <a:blip r:embed="rId4">
            <a:alphaModFix/>
          </a:blip>
          <a:stretch>
            <a:fillRect/>
          </a:stretch>
        </p:blipFill>
        <p:spPr>
          <a:xfrm>
            <a:off x="3937157" y="4069841"/>
            <a:ext cx="625501" cy="8830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311700" y="445025"/>
            <a:ext cx="6853500" cy="9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a:t>Housing developers need your counting skills!</a:t>
            </a:r>
            <a:endParaRPr sz="2420" b="1"/>
          </a:p>
        </p:txBody>
      </p:sp>
      <p:sp>
        <p:nvSpPr>
          <p:cNvPr id="186" name="Google Shape;186;p19"/>
          <p:cNvSpPr txBox="1">
            <a:spLocks noGrp="1"/>
          </p:cNvSpPr>
          <p:nvPr>
            <p:ph type="body" idx="1"/>
          </p:nvPr>
        </p:nvSpPr>
        <p:spPr>
          <a:xfrm>
            <a:off x="311700" y="1389125"/>
            <a:ext cx="7458600" cy="3179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FFFFFF"/>
              </a:buClr>
              <a:buSzPts val="2200"/>
              <a:buChar char="★"/>
            </a:pPr>
            <a:r>
              <a:rPr lang="en" sz="2200">
                <a:solidFill>
                  <a:srgbClr val="FFFFFF"/>
                </a:solidFill>
              </a:rPr>
              <a:t>How many homes are available to live in?</a:t>
            </a:r>
            <a:endParaRPr sz="2200">
              <a:solidFill>
                <a:srgbClr val="FFFFFF"/>
              </a:solidFill>
            </a:endParaRPr>
          </a:p>
          <a:p>
            <a:pPr marL="457200" lvl="0" indent="-368300" algn="l" rtl="0">
              <a:spcBef>
                <a:spcPts val="1000"/>
              </a:spcBef>
              <a:spcAft>
                <a:spcPts val="0"/>
              </a:spcAft>
              <a:buClr>
                <a:srgbClr val="FFFFFF"/>
              </a:buClr>
              <a:buSzPts val="2200"/>
              <a:buChar char="★"/>
            </a:pPr>
            <a:r>
              <a:rPr lang="en" sz="2200">
                <a:solidFill>
                  <a:srgbClr val="FFFFFF"/>
                </a:solidFill>
              </a:rPr>
              <a:t>How many people need homes to live in?</a:t>
            </a:r>
            <a:endParaRPr sz="2200">
              <a:solidFill>
                <a:srgbClr val="FFFFFF"/>
              </a:solidFill>
            </a:endParaRPr>
          </a:p>
          <a:p>
            <a:pPr marL="457200" lvl="0" indent="-368300" algn="l" rtl="0">
              <a:spcBef>
                <a:spcPts val="1000"/>
              </a:spcBef>
              <a:spcAft>
                <a:spcPts val="0"/>
              </a:spcAft>
              <a:buClr>
                <a:srgbClr val="FFFFFF"/>
              </a:buClr>
              <a:buSzPts val="2200"/>
              <a:buChar char="★"/>
            </a:pPr>
            <a:r>
              <a:rPr lang="en" sz="2200">
                <a:solidFill>
                  <a:srgbClr val="FFFFFF"/>
                </a:solidFill>
              </a:rPr>
              <a:t>How many more people are there than homes?</a:t>
            </a:r>
            <a:endParaRPr sz="22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do you need to solve this problem?</a:t>
            </a:r>
            <a:endParaRPr b="1"/>
          </a:p>
        </p:txBody>
      </p:sp>
      <p:sp>
        <p:nvSpPr>
          <p:cNvPr id="192" name="Google Shape;192;p20"/>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rmAutofit/>
          </a:bodyPr>
          <a:lstStyle/>
          <a:p>
            <a:pPr marL="457200" lvl="0" indent="-374650" algn="l" rtl="0">
              <a:spcBef>
                <a:spcPts val="0"/>
              </a:spcBef>
              <a:spcAft>
                <a:spcPts val="0"/>
              </a:spcAft>
              <a:buClr>
                <a:schemeClr val="lt1"/>
              </a:buClr>
              <a:buSzPts val="2300"/>
              <a:buChar char="★"/>
            </a:pPr>
            <a:r>
              <a:rPr lang="en" sz="2300">
                <a:solidFill>
                  <a:schemeClr val="lt1"/>
                </a:solidFill>
              </a:rPr>
              <a:t>Relevant data</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Strategies for finding “How many more?”</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Strategies for comparing numbers</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Materials and supplies</a:t>
            </a:r>
            <a:endParaRPr sz="23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76A7E"/>
            </a:gs>
            <a:gs pos="100000">
              <a:srgbClr val="111D21"/>
            </a:gs>
          </a:gsLst>
          <a:lin ang="5400012" scaled="0"/>
        </a:gradFill>
        <a:effectLst/>
      </p:bgPr>
    </p:bg>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Helpful Information and Tools</a:t>
            </a:r>
            <a:endParaRPr/>
          </a:p>
        </p:txBody>
      </p:sp>
      <p:sp>
        <p:nvSpPr>
          <p:cNvPr id="198" name="Google Shape;198;p21"/>
          <p:cNvSpPr txBox="1"/>
          <p:nvPr/>
        </p:nvSpPr>
        <p:spPr>
          <a:xfrm>
            <a:off x="311700" y="1152475"/>
            <a:ext cx="4048200" cy="3416400"/>
          </a:xfrm>
          <a:prstGeom prst="rect">
            <a:avLst/>
          </a:prstGeom>
          <a:noFill/>
          <a:ln>
            <a:noFill/>
          </a:ln>
        </p:spPr>
        <p:txBody>
          <a:bodyPr spcFirstLastPara="1" wrap="square" lIns="91425" tIns="91425" rIns="91425" bIns="91425" anchor="t" anchorCtr="0">
            <a:normAutofit/>
          </a:bodyPr>
          <a:lstStyle/>
          <a:p>
            <a:pPr marL="457200" lvl="0" indent="-374650" algn="l" rtl="0">
              <a:lnSpc>
                <a:spcPct val="115000"/>
              </a:lnSpc>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Count out loud</a:t>
            </a:r>
            <a:endParaRPr sz="2300">
              <a:solidFill>
                <a:srgbClr val="FFFFFF"/>
              </a:solidFill>
              <a:latin typeface="Lato"/>
              <a:ea typeface="Lato"/>
              <a:cs typeface="Lato"/>
              <a:sym typeface="Lato"/>
            </a:endParaRPr>
          </a:p>
          <a:p>
            <a:pPr marL="0" lvl="0" indent="0" algn="l" rtl="0">
              <a:lnSpc>
                <a:spcPct val="115000"/>
              </a:lnSpc>
              <a:spcBef>
                <a:spcPts val="1200"/>
              </a:spcBef>
              <a:spcAft>
                <a:spcPts val="0"/>
              </a:spcAft>
              <a:buNone/>
            </a:pPr>
            <a:r>
              <a:rPr lang="en" sz="3900">
                <a:solidFill>
                  <a:srgbClr val="FFFFFF"/>
                </a:solidFill>
                <a:latin typeface="Lato"/>
                <a:ea typeface="Lato"/>
                <a:cs typeface="Lato"/>
                <a:sym typeface="Lato"/>
              </a:rPr>
              <a:t>  </a:t>
            </a:r>
            <a:r>
              <a:rPr lang="en" sz="4800">
                <a:solidFill>
                  <a:srgbClr val="FFFFFF"/>
                </a:solidFill>
                <a:latin typeface="Lato"/>
                <a:ea typeface="Lato"/>
                <a:cs typeface="Lato"/>
                <a:sym typeface="Lato"/>
              </a:rPr>
              <a:t>🐵</a:t>
            </a:r>
            <a:endParaRPr sz="4800">
              <a:solidFill>
                <a:srgbClr val="FFFFFF"/>
              </a:solidFill>
              <a:latin typeface="Lato"/>
              <a:ea typeface="Lato"/>
              <a:cs typeface="Lato"/>
              <a:sym typeface="Lato"/>
            </a:endParaRPr>
          </a:p>
          <a:p>
            <a:pPr marL="457200" lvl="0" indent="-374650" algn="l" rtl="0">
              <a:lnSpc>
                <a:spcPct val="115000"/>
              </a:lnSpc>
              <a:spcBef>
                <a:spcPts val="1200"/>
              </a:spcBef>
              <a:spcAft>
                <a:spcPts val="0"/>
              </a:spcAft>
              <a:buClr>
                <a:srgbClr val="FFFFFF"/>
              </a:buClr>
              <a:buSzPts val="2300"/>
              <a:buFont typeface="Lato"/>
              <a:buChar char="★"/>
            </a:pPr>
            <a:r>
              <a:rPr lang="en" sz="2300">
                <a:solidFill>
                  <a:srgbClr val="FFFFFF"/>
                </a:solidFill>
                <a:latin typeface="Lato"/>
                <a:ea typeface="Lato"/>
                <a:cs typeface="Lato"/>
                <a:sym typeface="Lato"/>
              </a:rPr>
              <a:t>Touch and count</a:t>
            </a:r>
            <a:endParaRPr sz="2300">
              <a:solidFill>
                <a:srgbClr val="000000"/>
              </a:solidFill>
              <a:latin typeface="Lato"/>
              <a:ea typeface="Lato"/>
              <a:cs typeface="Lato"/>
              <a:sym typeface="Lato"/>
            </a:endParaRPr>
          </a:p>
          <a:p>
            <a:pPr marL="0" lvl="0" indent="0" algn="l" rtl="0">
              <a:lnSpc>
                <a:spcPct val="115000"/>
              </a:lnSpc>
              <a:spcBef>
                <a:spcPts val="1200"/>
              </a:spcBef>
              <a:spcAft>
                <a:spcPts val="1200"/>
              </a:spcAft>
              <a:buNone/>
            </a:pPr>
            <a:r>
              <a:rPr lang="en" sz="3500">
                <a:solidFill>
                  <a:srgbClr val="FFFFFF"/>
                </a:solidFill>
                <a:latin typeface="Lato"/>
                <a:ea typeface="Lato"/>
                <a:cs typeface="Lato"/>
                <a:sym typeface="Lato"/>
              </a:rPr>
              <a:t>🔵 🔵 🔵 🔵 🔵 </a:t>
            </a:r>
            <a:endParaRPr sz="3500">
              <a:solidFill>
                <a:srgbClr val="FFFFFF"/>
              </a:solidFill>
              <a:latin typeface="Lato"/>
              <a:ea typeface="Lato"/>
              <a:cs typeface="Lato"/>
              <a:sym typeface="Lato"/>
            </a:endParaRPr>
          </a:p>
        </p:txBody>
      </p:sp>
      <p:sp>
        <p:nvSpPr>
          <p:cNvPr id="199" name="Google Shape;199;p21"/>
          <p:cNvSpPr/>
          <p:nvPr/>
        </p:nvSpPr>
        <p:spPr>
          <a:xfrm>
            <a:off x="1655525" y="1718725"/>
            <a:ext cx="1782000" cy="745500"/>
          </a:xfrm>
          <a:prstGeom prst="wedgeEllipseCallout">
            <a:avLst>
              <a:gd name="adj1" fmla="val -20833"/>
              <a:gd name="adj2" fmla="val 62500"/>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b="1">
                <a:latin typeface="Lato"/>
                <a:ea typeface="Lato"/>
                <a:cs typeface="Lato"/>
                <a:sym typeface="Lato"/>
              </a:rPr>
              <a:t>1,  2,  3,  4…</a:t>
            </a:r>
            <a:endParaRPr sz="1700" b="1">
              <a:latin typeface="Lato"/>
              <a:ea typeface="Lato"/>
              <a:cs typeface="Lato"/>
              <a:sym typeface="Lato"/>
            </a:endParaRPr>
          </a:p>
        </p:txBody>
      </p:sp>
      <p:sp>
        <p:nvSpPr>
          <p:cNvPr id="200" name="Google Shape;200;p21"/>
          <p:cNvSpPr txBox="1"/>
          <p:nvPr/>
        </p:nvSpPr>
        <p:spPr>
          <a:xfrm>
            <a:off x="503819" y="3386875"/>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1</a:t>
            </a:r>
            <a:endParaRPr sz="2000" b="1">
              <a:latin typeface="Lato"/>
              <a:ea typeface="Lato"/>
              <a:cs typeface="Lato"/>
              <a:sym typeface="Lato"/>
            </a:endParaRPr>
          </a:p>
        </p:txBody>
      </p:sp>
      <p:sp>
        <p:nvSpPr>
          <p:cNvPr id="201" name="Google Shape;201;p21"/>
          <p:cNvSpPr txBox="1"/>
          <p:nvPr/>
        </p:nvSpPr>
        <p:spPr>
          <a:xfrm>
            <a:off x="1199644" y="3386875"/>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2</a:t>
            </a:r>
            <a:endParaRPr sz="2000" b="1">
              <a:latin typeface="Lato"/>
              <a:ea typeface="Lato"/>
              <a:cs typeface="Lato"/>
              <a:sym typeface="Lato"/>
            </a:endParaRPr>
          </a:p>
        </p:txBody>
      </p:sp>
      <p:sp>
        <p:nvSpPr>
          <p:cNvPr id="202" name="Google Shape;202;p21"/>
          <p:cNvSpPr txBox="1"/>
          <p:nvPr/>
        </p:nvSpPr>
        <p:spPr>
          <a:xfrm>
            <a:off x="1895469" y="3386875"/>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3</a:t>
            </a:r>
            <a:endParaRPr sz="2000" b="1">
              <a:latin typeface="Lato"/>
              <a:ea typeface="Lato"/>
              <a:cs typeface="Lato"/>
              <a:sym typeface="Lato"/>
            </a:endParaRPr>
          </a:p>
        </p:txBody>
      </p:sp>
      <p:sp>
        <p:nvSpPr>
          <p:cNvPr id="203" name="Google Shape;203;p21"/>
          <p:cNvSpPr txBox="1"/>
          <p:nvPr/>
        </p:nvSpPr>
        <p:spPr>
          <a:xfrm>
            <a:off x="2591294" y="3386875"/>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4</a:t>
            </a:r>
            <a:endParaRPr sz="2000" b="1">
              <a:latin typeface="Lato"/>
              <a:ea typeface="Lato"/>
              <a:cs typeface="Lato"/>
              <a:sym typeface="Lato"/>
            </a:endParaRPr>
          </a:p>
        </p:txBody>
      </p:sp>
      <p:sp>
        <p:nvSpPr>
          <p:cNvPr id="204" name="Google Shape;204;p21"/>
          <p:cNvSpPr txBox="1"/>
          <p:nvPr/>
        </p:nvSpPr>
        <p:spPr>
          <a:xfrm>
            <a:off x="3297631" y="3386875"/>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5</a:t>
            </a:r>
            <a:endParaRPr sz="2000" b="1">
              <a:latin typeface="Lato"/>
              <a:ea typeface="Lato"/>
              <a:cs typeface="Lato"/>
              <a:sym typeface="Lato"/>
            </a:endParaRPr>
          </a:p>
        </p:txBody>
      </p:sp>
      <p:pic>
        <p:nvPicPr>
          <p:cNvPr id="205" name="Google Shape;205;p21"/>
          <p:cNvPicPr preferRelativeResize="0"/>
          <p:nvPr/>
        </p:nvPicPr>
        <p:blipFill>
          <a:blip r:embed="rId3">
            <a:alphaModFix/>
          </a:blip>
          <a:stretch>
            <a:fillRect/>
          </a:stretch>
        </p:blipFill>
        <p:spPr>
          <a:xfrm rot="-2236471">
            <a:off x="3412373" y="2952865"/>
            <a:ext cx="789828" cy="789818"/>
          </a:xfrm>
          <a:prstGeom prst="rect">
            <a:avLst/>
          </a:prstGeom>
          <a:noFill/>
          <a:ln>
            <a:noFill/>
          </a:ln>
        </p:spPr>
      </p:pic>
      <p:sp>
        <p:nvSpPr>
          <p:cNvPr id="206" name="Google Shape;206;p21"/>
          <p:cNvSpPr txBox="1"/>
          <p:nvPr/>
        </p:nvSpPr>
        <p:spPr>
          <a:xfrm>
            <a:off x="4680350" y="1152475"/>
            <a:ext cx="4048200" cy="3416400"/>
          </a:xfrm>
          <a:prstGeom prst="rect">
            <a:avLst/>
          </a:prstGeom>
          <a:noFill/>
          <a:ln>
            <a:noFill/>
          </a:ln>
        </p:spPr>
        <p:txBody>
          <a:bodyPr spcFirstLastPara="1" wrap="square" lIns="91425" tIns="91425" rIns="91425" bIns="91425" anchor="t" anchorCtr="0">
            <a:normAutofit/>
          </a:bodyPr>
          <a:lstStyle/>
          <a:p>
            <a:pPr marL="457200" lvl="0" indent="-374650" algn="l" rtl="0">
              <a:lnSpc>
                <a:spcPct val="115000"/>
              </a:lnSpc>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Line up and count</a:t>
            </a:r>
            <a:endParaRPr sz="2300">
              <a:solidFill>
                <a:srgbClr val="000000"/>
              </a:solidFill>
              <a:latin typeface="Lato"/>
              <a:ea typeface="Lato"/>
              <a:cs typeface="Lato"/>
              <a:sym typeface="Lato"/>
            </a:endParaRPr>
          </a:p>
          <a:p>
            <a:pPr marL="0" lvl="0" indent="0" algn="l" rtl="0">
              <a:lnSpc>
                <a:spcPct val="115000"/>
              </a:lnSpc>
              <a:spcBef>
                <a:spcPts val="1200"/>
              </a:spcBef>
              <a:spcAft>
                <a:spcPts val="0"/>
              </a:spcAft>
              <a:buNone/>
            </a:pPr>
            <a:r>
              <a:rPr lang="en" sz="3500">
                <a:solidFill>
                  <a:srgbClr val="FFFFFF"/>
                </a:solidFill>
                <a:latin typeface="Lato"/>
                <a:ea typeface="Lato"/>
                <a:cs typeface="Lato"/>
                <a:sym typeface="Lato"/>
              </a:rPr>
              <a:t>🔵 🔵 🔵 🔵 </a:t>
            </a:r>
            <a:endParaRPr sz="3500">
              <a:solidFill>
                <a:srgbClr val="FFFFFF"/>
              </a:solidFill>
              <a:latin typeface="Lato"/>
              <a:ea typeface="Lato"/>
              <a:cs typeface="Lato"/>
              <a:sym typeface="Lato"/>
            </a:endParaRPr>
          </a:p>
          <a:p>
            <a:pPr marL="457200" lvl="0" indent="-374650" algn="l" rtl="0">
              <a:lnSpc>
                <a:spcPct val="115000"/>
              </a:lnSpc>
              <a:spcBef>
                <a:spcPts val="1200"/>
              </a:spcBef>
              <a:spcAft>
                <a:spcPts val="0"/>
              </a:spcAft>
              <a:buClr>
                <a:srgbClr val="FFFFFF"/>
              </a:buClr>
              <a:buSzPts val="2300"/>
              <a:buFont typeface="Lato"/>
              <a:buChar char="★"/>
            </a:pPr>
            <a:r>
              <a:rPr lang="en" sz="2300">
                <a:solidFill>
                  <a:srgbClr val="FFFFFF"/>
                </a:solidFill>
                <a:latin typeface="Lato"/>
                <a:ea typeface="Lato"/>
                <a:cs typeface="Lato"/>
                <a:sym typeface="Lato"/>
              </a:rPr>
              <a:t>Counting on</a:t>
            </a:r>
            <a:endParaRPr sz="2300">
              <a:solidFill>
                <a:srgbClr val="FFFFFF"/>
              </a:solidFill>
              <a:latin typeface="Lato"/>
              <a:ea typeface="Lato"/>
              <a:cs typeface="Lato"/>
              <a:sym typeface="Lato"/>
            </a:endParaRPr>
          </a:p>
          <a:p>
            <a:pPr marL="0" lvl="0" indent="0" algn="l" rtl="0">
              <a:lnSpc>
                <a:spcPct val="115000"/>
              </a:lnSpc>
              <a:spcBef>
                <a:spcPts val="1200"/>
              </a:spcBef>
              <a:spcAft>
                <a:spcPts val="0"/>
              </a:spcAft>
              <a:buNone/>
            </a:pPr>
            <a:r>
              <a:rPr lang="en" sz="4400">
                <a:solidFill>
                  <a:schemeClr val="dk2"/>
                </a:solidFill>
                <a:latin typeface="Lato"/>
                <a:ea typeface="Lato"/>
                <a:cs typeface="Lato"/>
                <a:sym typeface="Lato"/>
              </a:rPr>
              <a:t>⚄ </a:t>
            </a:r>
            <a:r>
              <a:rPr lang="en" sz="3500">
                <a:solidFill>
                  <a:schemeClr val="dk2"/>
                </a:solidFill>
                <a:latin typeface="Lato"/>
                <a:ea typeface="Lato"/>
                <a:cs typeface="Lato"/>
                <a:sym typeface="Lato"/>
              </a:rPr>
              <a:t>6, 7, 8, 9, 10</a:t>
            </a:r>
            <a:endParaRPr sz="3500">
              <a:solidFill>
                <a:schemeClr val="dk2"/>
              </a:solidFill>
              <a:latin typeface="Lato"/>
              <a:ea typeface="Lato"/>
              <a:cs typeface="Lato"/>
              <a:sym typeface="Lato"/>
            </a:endParaRPr>
          </a:p>
          <a:p>
            <a:pPr marL="457200" lvl="0" indent="-374650" algn="l" rtl="0">
              <a:lnSpc>
                <a:spcPct val="115000"/>
              </a:lnSpc>
              <a:spcBef>
                <a:spcPts val="1200"/>
              </a:spcBef>
              <a:spcAft>
                <a:spcPts val="0"/>
              </a:spcAft>
              <a:buClr>
                <a:srgbClr val="FFFFFF"/>
              </a:buClr>
              <a:buSzPts val="2300"/>
              <a:buFont typeface="Lato"/>
              <a:buChar char="★"/>
            </a:pPr>
            <a:r>
              <a:rPr lang="en" sz="2300">
                <a:solidFill>
                  <a:srgbClr val="FFFFFF"/>
                </a:solidFill>
                <a:latin typeface="Lato"/>
                <a:ea typeface="Lato"/>
                <a:cs typeface="Lato"/>
                <a:sym typeface="Lato"/>
              </a:rPr>
              <a:t>Recount!</a:t>
            </a:r>
            <a:endParaRPr sz="3500">
              <a:solidFill>
                <a:srgbClr val="000000"/>
              </a:solidFill>
              <a:latin typeface="Lato"/>
              <a:ea typeface="Lato"/>
              <a:cs typeface="Lato"/>
              <a:sym typeface="Lato"/>
            </a:endParaRPr>
          </a:p>
        </p:txBody>
      </p:sp>
      <p:sp>
        <p:nvSpPr>
          <p:cNvPr id="207" name="Google Shape;207;p21"/>
          <p:cNvSpPr txBox="1"/>
          <p:nvPr/>
        </p:nvSpPr>
        <p:spPr>
          <a:xfrm>
            <a:off x="8316300" y="1339575"/>
            <a:ext cx="636300" cy="7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rgbClr val="000000"/>
              </a:buClr>
              <a:buSzPts val="1100"/>
              <a:buFont typeface="Arial"/>
              <a:buNone/>
            </a:pPr>
            <a:r>
              <a:rPr lang="en" sz="3500" b="1">
                <a:solidFill>
                  <a:srgbClr val="FFFFFF"/>
                </a:solidFill>
              </a:rPr>
              <a:t>🔵</a:t>
            </a:r>
            <a:endParaRPr/>
          </a:p>
        </p:txBody>
      </p:sp>
      <p:sp>
        <p:nvSpPr>
          <p:cNvPr id="208" name="Google Shape;208;p21"/>
          <p:cNvSpPr txBox="1"/>
          <p:nvPr/>
        </p:nvSpPr>
        <p:spPr>
          <a:xfrm>
            <a:off x="7841225" y="1152475"/>
            <a:ext cx="636300" cy="7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3500" b="1">
                <a:solidFill>
                  <a:srgbClr val="FFFFFF"/>
                </a:solidFill>
              </a:rPr>
              <a:t>🔵</a:t>
            </a:r>
            <a:endParaRPr/>
          </a:p>
        </p:txBody>
      </p:sp>
      <p:sp>
        <p:nvSpPr>
          <p:cNvPr id="209" name="Google Shape;209;p21"/>
          <p:cNvSpPr txBox="1"/>
          <p:nvPr/>
        </p:nvSpPr>
        <p:spPr>
          <a:xfrm>
            <a:off x="8092250" y="1729825"/>
            <a:ext cx="636300" cy="7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3500" b="1">
                <a:solidFill>
                  <a:srgbClr val="FFFFFF"/>
                </a:solidFill>
              </a:rPr>
              <a:t>🔵</a:t>
            </a:r>
            <a:endParaRPr/>
          </a:p>
        </p:txBody>
      </p:sp>
      <p:sp>
        <p:nvSpPr>
          <p:cNvPr id="210" name="Google Shape;210;p21"/>
          <p:cNvSpPr txBox="1"/>
          <p:nvPr/>
        </p:nvSpPr>
        <p:spPr>
          <a:xfrm>
            <a:off x="4873142" y="1805627"/>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1</a:t>
            </a:r>
            <a:endParaRPr sz="2000" b="1">
              <a:latin typeface="Lato"/>
              <a:ea typeface="Lato"/>
              <a:cs typeface="Lato"/>
              <a:sym typeface="Lato"/>
            </a:endParaRPr>
          </a:p>
        </p:txBody>
      </p:sp>
      <p:sp>
        <p:nvSpPr>
          <p:cNvPr id="211" name="Google Shape;211;p21"/>
          <p:cNvSpPr txBox="1"/>
          <p:nvPr/>
        </p:nvSpPr>
        <p:spPr>
          <a:xfrm>
            <a:off x="5568967" y="1805627"/>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2</a:t>
            </a:r>
            <a:endParaRPr sz="2000" b="1">
              <a:latin typeface="Lato"/>
              <a:ea typeface="Lato"/>
              <a:cs typeface="Lato"/>
              <a:sym typeface="Lato"/>
            </a:endParaRPr>
          </a:p>
        </p:txBody>
      </p:sp>
      <p:sp>
        <p:nvSpPr>
          <p:cNvPr id="212" name="Google Shape;212;p21"/>
          <p:cNvSpPr txBox="1"/>
          <p:nvPr/>
        </p:nvSpPr>
        <p:spPr>
          <a:xfrm>
            <a:off x="6264792" y="1805627"/>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3</a:t>
            </a:r>
            <a:endParaRPr sz="2000" b="1">
              <a:latin typeface="Lato"/>
              <a:ea typeface="Lato"/>
              <a:cs typeface="Lato"/>
              <a:sym typeface="Lato"/>
            </a:endParaRPr>
          </a:p>
        </p:txBody>
      </p:sp>
      <p:sp>
        <p:nvSpPr>
          <p:cNvPr id="213" name="Google Shape;213;p21"/>
          <p:cNvSpPr txBox="1"/>
          <p:nvPr/>
        </p:nvSpPr>
        <p:spPr>
          <a:xfrm>
            <a:off x="6960617" y="1805627"/>
            <a:ext cx="391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Lato"/>
                <a:ea typeface="Lato"/>
                <a:cs typeface="Lato"/>
                <a:sym typeface="Lato"/>
              </a:rPr>
              <a:t>4</a:t>
            </a:r>
            <a:endParaRPr sz="2000" b="1">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34350"/>
      </a:dk1>
      <a:lt1>
        <a:srgbClr val="FFFFFF"/>
      </a:lt1>
      <a:dk2>
        <a:srgbClr val="FFFFFF"/>
      </a:dk2>
      <a:lt2>
        <a:srgbClr val="EEEEEE"/>
      </a:lt2>
      <a:accent1>
        <a:srgbClr val="9FC23A"/>
      </a:accent1>
      <a:accent2>
        <a:srgbClr val="FBAD17"/>
      </a:accent2>
      <a:accent3>
        <a:srgbClr val="F26921"/>
      </a:accent3>
      <a:accent4>
        <a:srgbClr val="9FC23A"/>
      </a:accent4>
      <a:accent5>
        <a:srgbClr val="BFD4D7"/>
      </a:accent5>
      <a:accent6>
        <a:srgbClr val="FBAD1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6" ma:contentTypeDescription="Create a new document." ma:contentTypeScope="" ma:versionID="9a4274c002c3e21fe1dc2f4cbd38ec74">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e691dc91264191bc39dbe4c62555b6a6"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SharedWithUsers xmlns="c55b3bb5-80c2-477b-9cd7-7ce0abcb6fe5">
      <UserInfo>
        <DisplayName>Katie Hatam</DisplayName>
        <AccountId>966</AccountId>
        <AccountType/>
      </UserInfo>
      <UserInfo>
        <DisplayName>Denise Buck</DisplayName>
        <AccountId>12</AccountId>
        <AccountType/>
      </UserInfo>
    </SharedWithUsers>
  </documentManagement>
</p:properties>
</file>

<file path=customXml/itemProps1.xml><?xml version="1.0" encoding="utf-8"?>
<ds:datastoreItem xmlns:ds="http://schemas.openxmlformats.org/officeDocument/2006/customXml" ds:itemID="{15339046-E2D6-4AF9-AB5C-DC403629D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15043-0953-40f0-b552-beb50d03437e"/>
    <ds:schemaRef ds:uri="c55b3bb5-80c2-477b-9cd7-7ce0abcb6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8969EA-AF98-45FE-85CF-0B9C232F2C3A}">
  <ds:schemaRefs>
    <ds:schemaRef ds:uri="http://schemas.microsoft.com/sharepoint/v3/contenttype/forms"/>
  </ds:schemaRefs>
</ds:datastoreItem>
</file>

<file path=customXml/itemProps3.xml><?xml version="1.0" encoding="utf-8"?>
<ds:datastoreItem xmlns:ds="http://schemas.openxmlformats.org/officeDocument/2006/customXml" ds:itemID="{A9D75F1F-14D6-4849-9BBD-E77B906F3211}">
  <ds:schemaRefs>
    <ds:schemaRef ds:uri="http://schemas.microsoft.com/office/2006/documentManagement/types"/>
    <ds:schemaRef ds:uri="c55b3bb5-80c2-477b-9cd7-7ce0abcb6fe5"/>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b4615043-0953-40f0-b552-beb50d03437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592</Words>
  <Application>Microsoft Office PowerPoint</Application>
  <PresentationFormat>On-screen Show (16:9)</PresentationFormat>
  <Paragraphs>98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Lato</vt:lpstr>
      <vt:lpstr>Simple Light</vt:lpstr>
      <vt:lpstr>What’s the  Problem?</vt:lpstr>
      <vt:lpstr>PowerPoint Presentation</vt:lpstr>
      <vt:lpstr>What do you notice and wonder?</vt:lpstr>
      <vt:lpstr>What do you notice and wonder?</vt:lpstr>
      <vt:lpstr>What do you notice and wonder?</vt:lpstr>
      <vt:lpstr>What kinds of math questions can we answer  with this picture?</vt:lpstr>
      <vt:lpstr>Housing developers need your counting skills!</vt:lpstr>
      <vt:lpstr>What do you need to solve this problem?</vt:lpstr>
      <vt:lpstr>Helpful Information and Tools</vt:lpstr>
      <vt:lpstr>Share your strategy Discussion sentence frames</vt:lpstr>
      <vt:lpstr>Share your strategy Discussion sentence frames</vt:lpstr>
      <vt:lpstr>Resolution</vt:lpstr>
      <vt:lpstr>Self Reflection What did you learn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Problem?</dc:title>
  <dc:creator>Megan Rivard</dc:creator>
  <cp:lastModifiedBy>Megan Rivard</cp:lastModifiedBy>
  <cp:revision>1</cp:revision>
  <dcterms:modified xsi:type="dcterms:W3CDTF">2022-06-29T16:47:37Z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y fmtid="{D5CDD505-2E9C-101B-9397-08002B2CF9AE}" pid="3" name="MediaServiceImageTags">
    <vt:lpwstr/>
  </property>
</Properties>
</file>