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81" r:id="rId12"/>
    <p:sldId id="282" r:id="rId13"/>
    <p:sldId id="283" r:id="rId14"/>
    <p:sldId id="284" r:id="rId15"/>
    <p:sldId id="267" r:id="rId16"/>
    <p:sldId id="268" r:id="rId17"/>
    <p:sldId id="269" r:id="rId18"/>
    <p:sldId id="270" r:id="rId19"/>
    <p:sldId id="286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6600"/>
    <a:srgbClr val="FFCC99"/>
    <a:srgbClr val="9FC23A"/>
    <a:srgbClr val="FFFFFF"/>
    <a:srgbClr val="234350"/>
    <a:srgbClr val="616161"/>
    <a:srgbClr val="7F5084"/>
    <a:srgbClr val="DFD4C2"/>
    <a:srgbClr val="5255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5F9D83-1416-4790-94E1-C52B39EBE6B5}" v="741" dt="2023-06-14T23:05:14.116"/>
    <p1510:client id="{8C0D4B52-C422-4C67-8F42-FDB0EE221824}" v="26" dt="2023-06-15T19:18:20.634"/>
    <p1510:client id="{9922BD4F-19CC-6556-EAA1-C28A24AB826E}" v="2" dt="2023-06-15T19:27:51.1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1" autoAdjust="0"/>
    <p:restoredTop sz="93792" autoAdjust="0"/>
  </p:normalViewPr>
  <p:slideViewPr>
    <p:cSldViewPr snapToGrid="0">
      <p:cViewPr varScale="1">
        <p:scale>
          <a:sx n="70" d="100"/>
          <a:sy n="70" d="100"/>
        </p:scale>
        <p:origin x="63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Rivard" userId="S::mrivard@pacificeducationinstitute.org::953a166c-6292-4a0a-a77d-80d6bd550d33" providerId="AD" clId="Web-{9922BD4F-19CC-6556-EAA1-C28A24AB826E}"/>
    <pc:docChg chg="addSld delSld">
      <pc:chgData name="Megan Rivard" userId="S::mrivard@pacificeducationinstitute.org::953a166c-6292-4a0a-a77d-80d6bd550d33" providerId="AD" clId="Web-{9922BD4F-19CC-6556-EAA1-C28A24AB826E}" dt="2023-06-15T19:27:51.077" v="1"/>
      <pc:docMkLst>
        <pc:docMk/>
      </pc:docMkLst>
      <pc:sldChg chg="add del">
        <pc:chgData name="Megan Rivard" userId="S::mrivard@pacificeducationinstitute.org::953a166c-6292-4a0a-a77d-80d6bd550d33" providerId="AD" clId="Web-{9922BD4F-19CC-6556-EAA1-C28A24AB826E}" dt="2023-06-15T19:27:51.077" v="1"/>
        <pc:sldMkLst>
          <pc:docMk/>
          <pc:sldMk cId="3355830135" sldId="261"/>
        </pc:sldMkLst>
      </pc:sldChg>
    </pc:docChg>
  </pc:docChgLst>
  <pc:docChgLst>
    <pc:chgData name="Megan Rivard" userId="S::mrivard@pacificeducationinstitute.org::953a166c-6292-4a0a-a77d-80d6bd550d33" providerId="AD" clId="Web-{8CF4197B-12EF-2E8D-2030-70A0812E2262}"/>
    <pc:docChg chg="modSld">
      <pc:chgData name="Megan Rivard" userId="S::mrivard@pacificeducationinstitute.org::953a166c-6292-4a0a-a77d-80d6bd550d33" providerId="AD" clId="Web-{8CF4197B-12EF-2E8D-2030-70A0812E2262}" dt="2023-06-14T16:04:40.079" v="10" actId="20577"/>
      <pc:docMkLst>
        <pc:docMk/>
      </pc:docMkLst>
      <pc:sldChg chg="addSp modSp">
        <pc:chgData name="Megan Rivard" userId="S::mrivard@pacificeducationinstitute.org::953a166c-6292-4a0a-a77d-80d6bd550d33" providerId="AD" clId="Web-{8CF4197B-12EF-2E8D-2030-70A0812E2262}" dt="2023-06-14T16:04:40.079" v="10" actId="20577"/>
        <pc:sldMkLst>
          <pc:docMk/>
          <pc:sldMk cId="1264595783" sldId="270"/>
        </pc:sldMkLst>
        <pc:spChg chg="add mod">
          <ac:chgData name="Megan Rivard" userId="S::mrivard@pacificeducationinstitute.org::953a166c-6292-4a0a-a77d-80d6bd550d33" providerId="AD" clId="Web-{8CF4197B-12EF-2E8D-2030-70A0812E2262}" dt="2023-06-14T16:04:40.079" v="10" actId="20577"/>
          <ac:spMkLst>
            <pc:docMk/>
            <pc:sldMk cId="1264595783" sldId="270"/>
            <ac:spMk id="2" creationId="{93E02037-E6A6-42D5-ED16-D06697B5DE1E}"/>
          </ac:spMkLst>
        </pc:spChg>
        <pc:spChg chg="mod">
          <ac:chgData name="Megan Rivard" userId="S::mrivard@pacificeducationinstitute.org::953a166c-6292-4a0a-a77d-80d6bd550d33" providerId="AD" clId="Web-{8CF4197B-12EF-2E8D-2030-70A0812E2262}" dt="2023-06-14T16:03:05.655" v="6" actId="1076"/>
          <ac:spMkLst>
            <pc:docMk/>
            <pc:sldMk cId="1264595783" sldId="270"/>
            <ac:spMk id="157" creationId="{00000000-0000-0000-0000-000000000000}"/>
          </ac:spMkLst>
        </pc:spChg>
        <pc:spChg chg="mod">
          <ac:chgData name="Megan Rivard" userId="S::mrivard@pacificeducationinstitute.org::953a166c-6292-4a0a-a77d-80d6bd550d33" providerId="AD" clId="Web-{8CF4197B-12EF-2E8D-2030-70A0812E2262}" dt="2023-06-14T16:03:05.639" v="5" actId="1076"/>
          <ac:spMkLst>
            <pc:docMk/>
            <pc:sldMk cId="1264595783" sldId="270"/>
            <ac:spMk id="159" creationId="{00000000-0000-0000-0000-000000000000}"/>
          </ac:spMkLst>
        </pc:spChg>
        <pc:picChg chg="mod">
          <ac:chgData name="Megan Rivard" userId="S::mrivard@pacificeducationinstitute.org::953a166c-6292-4a0a-a77d-80d6bd550d33" providerId="AD" clId="Web-{8CF4197B-12EF-2E8D-2030-70A0812E2262}" dt="2023-06-14T16:03:05.639" v="4" actId="1076"/>
          <ac:picMkLst>
            <pc:docMk/>
            <pc:sldMk cId="1264595783" sldId="270"/>
            <ac:picMk id="158" creationId="{00000000-0000-0000-0000-000000000000}"/>
          </ac:picMkLst>
        </pc:picChg>
      </pc:sldChg>
    </pc:docChg>
  </pc:docChgLst>
  <pc:docChgLst>
    <pc:chgData name="Emily Newman" userId="S::enewman@pacificeducationinstitute.org::2bde3cf9-6357-4f58-8cd3-659bbfbac3e9" providerId="AD" clId="Web-{C0D86E38-56C3-E8D6-6EAC-97FA32719D0B}"/>
    <pc:docChg chg="modSld">
      <pc:chgData name="Emily Newman" userId="S::enewman@pacificeducationinstitute.org::2bde3cf9-6357-4f58-8cd3-659bbfbac3e9" providerId="AD" clId="Web-{C0D86E38-56C3-E8D6-6EAC-97FA32719D0B}" dt="2023-06-11T19:16:47.882" v="1" actId="20577"/>
      <pc:docMkLst>
        <pc:docMk/>
      </pc:docMkLst>
      <pc:sldChg chg="modSp">
        <pc:chgData name="Emily Newman" userId="S::enewman@pacificeducationinstitute.org::2bde3cf9-6357-4f58-8cd3-659bbfbac3e9" providerId="AD" clId="Web-{C0D86E38-56C3-E8D6-6EAC-97FA32719D0B}" dt="2023-06-11T19:16:47.882" v="1" actId="20577"/>
        <pc:sldMkLst>
          <pc:docMk/>
          <pc:sldMk cId="2983008927" sldId="280"/>
        </pc:sldMkLst>
        <pc:spChg chg="mod">
          <ac:chgData name="Emily Newman" userId="S::enewman@pacificeducationinstitute.org::2bde3cf9-6357-4f58-8cd3-659bbfbac3e9" providerId="AD" clId="Web-{C0D86E38-56C3-E8D6-6EAC-97FA32719D0B}" dt="2023-06-11T19:16:47.882" v="1" actId="20577"/>
          <ac:spMkLst>
            <pc:docMk/>
            <pc:sldMk cId="2983008927" sldId="280"/>
            <ac:spMk id="2" creationId="{C4D54E9F-E578-B63C-999B-113E00BC43D1}"/>
          </ac:spMkLst>
        </pc:spChg>
      </pc:sldChg>
    </pc:docChg>
  </pc:docChgLst>
  <pc:docChgLst>
    <pc:chgData name="Emily Newman" userId="S::enewman@pacificeducationinstitute.org::2bde3cf9-6357-4f58-8cd3-659bbfbac3e9" providerId="AD" clId="Web-{D57E7E74-67DB-D95C-8557-B499FCF7EA6B}"/>
    <pc:docChg chg="addSld delSld modSld">
      <pc:chgData name="Emily Newman" userId="S::enewman@pacificeducationinstitute.org::2bde3cf9-6357-4f58-8cd3-659bbfbac3e9" providerId="AD" clId="Web-{D57E7E74-67DB-D95C-8557-B499FCF7EA6B}" dt="2023-06-13T18:36:40.329" v="130" actId="20577"/>
      <pc:docMkLst>
        <pc:docMk/>
      </pc:docMkLst>
      <pc:sldChg chg="modSp">
        <pc:chgData name="Emily Newman" userId="S::enewman@pacificeducationinstitute.org::2bde3cf9-6357-4f58-8cd3-659bbfbac3e9" providerId="AD" clId="Web-{D57E7E74-67DB-D95C-8557-B499FCF7EA6B}" dt="2023-06-12T22:24:17.026" v="52" actId="1076"/>
        <pc:sldMkLst>
          <pc:docMk/>
          <pc:sldMk cId="1334069281" sldId="272"/>
        </pc:sldMkLst>
        <pc:spChg chg="mod">
          <ac:chgData name="Emily Newman" userId="S::enewman@pacificeducationinstitute.org::2bde3cf9-6357-4f58-8cd3-659bbfbac3e9" providerId="AD" clId="Web-{D57E7E74-67DB-D95C-8557-B499FCF7EA6B}" dt="2023-06-12T22:24:17.026" v="52" actId="1076"/>
          <ac:spMkLst>
            <pc:docMk/>
            <pc:sldMk cId="1334069281" sldId="272"/>
            <ac:spMk id="4" creationId="{807DD6D7-1F32-A646-A337-039B456B208E}"/>
          </ac:spMkLst>
        </pc:spChg>
      </pc:sldChg>
      <pc:sldChg chg="addSp delSp modSp">
        <pc:chgData name="Emily Newman" userId="S::enewman@pacificeducationinstitute.org::2bde3cf9-6357-4f58-8cd3-659bbfbac3e9" providerId="AD" clId="Web-{D57E7E74-67DB-D95C-8557-B499FCF7EA6B}" dt="2023-06-13T18:32:57.963" v="91" actId="14100"/>
        <pc:sldMkLst>
          <pc:docMk/>
          <pc:sldMk cId="572422020" sldId="273"/>
        </pc:sldMkLst>
        <pc:spChg chg="add">
          <ac:chgData name="Emily Newman" userId="S::enewman@pacificeducationinstitute.org::2bde3cf9-6357-4f58-8cd3-659bbfbac3e9" providerId="AD" clId="Web-{D57E7E74-67DB-D95C-8557-B499FCF7EA6B}" dt="2023-06-13T18:29:03.457" v="68"/>
          <ac:spMkLst>
            <pc:docMk/>
            <pc:sldMk cId="572422020" sldId="273"/>
            <ac:spMk id="7" creationId="{75DCA3F3-4461-2FFD-E1DF-82E8504CE037}"/>
          </ac:spMkLst>
        </pc:spChg>
        <pc:spChg chg="add del">
          <ac:chgData name="Emily Newman" userId="S::enewman@pacificeducationinstitute.org::2bde3cf9-6357-4f58-8cd3-659bbfbac3e9" providerId="AD" clId="Web-{D57E7E74-67DB-D95C-8557-B499FCF7EA6B}" dt="2023-06-13T18:29:55.177" v="71"/>
          <ac:spMkLst>
            <pc:docMk/>
            <pc:sldMk cId="572422020" sldId="273"/>
            <ac:spMk id="8" creationId="{09FE9F73-128F-DA1F-3E81-AFF29B97DFFD}"/>
          </ac:spMkLst>
        </pc:spChg>
        <pc:spChg chg="add">
          <ac:chgData name="Emily Newman" userId="S::enewman@pacificeducationinstitute.org::2bde3cf9-6357-4f58-8cd3-659bbfbac3e9" providerId="AD" clId="Web-{D57E7E74-67DB-D95C-8557-B499FCF7EA6B}" dt="2023-06-13T18:29:03.457" v="68"/>
          <ac:spMkLst>
            <pc:docMk/>
            <pc:sldMk cId="572422020" sldId="273"/>
            <ac:spMk id="9" creationId="{44257785-1B49-71AB-2FCE-27981E83E759}"/>
          </ac:spMkLst>
        </pc:spChg>
        <pc:spChg chg="add">
          <ac:chgData name="Emily Newman" userId="S::enewman@pacificeducationinstitute.org::2bde3cf9-6357-4f58-8cd3-659bbfbac3e9" providerId="AD" clId="Web-{D57E7E74-67DB-D95C-8557-B499FCF7EA6B}" dt="2023-06-13T18:29:03.457" v="68"/>
          <ac:spMkLst>
            <pc:docMk/>
            <pc:sldMk cId="572422020" sldId="273"/>
            <ac:spMk id="10" creationId="{0EFA3898-0433-87FA-560F-38DFEFE4F075}"/>
          </ac:spMkLst>
        </pc:spChg>
        <pc:spChg chg="add">
          <ac:chgData name="Emily Newman" userId="S::enewman@pacificeducationinstitute.org::2bde3cf9-6357-4f58-8cd3-659bbfbac3e9" providerId="AD" clId="Web-{D57E7E74-67DB-D95C-8557-B499FCF7EA6B}" dt="2023-06-13T18:29:03.457" v="68"/>
          <ac:spMkLst>
            <pc:docMk/>
            <pc:sldMk cId="572422020" sldId="273"/>
            <ac:spMk id="11" creationId="{D2C8ABF6-17B2-DD60-EB22-23CB05CBED37}"/>
          </ac:spMkLst>
        </pc:spChg>
        <pc:spChg chg="add">
          <ac:chgData name="Emily Newman" userId="S::enewman@pacificeducationinstitute.org::2bde3cf9-6357-4f58-8cd3-659bbfbac3e9" providerId="AD" clId="Web-{D57E7E74-67DB-D95C-8557-B499FCF7EA6B}" dt="2023-06-13T18:29:03.457" v="68"/>
          <ac:spMkLst>
            <pc:docMk/>
            <pc:sldMk cId="572422020" sldId="273"/>
            <ac:spMk id="12" creationId="{143546A8-84EF-BE2C-6380-329A31E9980B}"/>
          </ac:spMkLst>
        </pc:spChg>
        <pc:spChg chg="add mod">
          <ac:chgData name="Emily Newman" userId="S::enewman@pacificeducationinstitute.org::2bde3cf9-6357-4f58-8cd3-659bbfbac3e9" providerId="AD" clId="Web-{D57E7E74-67DB-D95C-8557-B499FCF7EA6B}" dt="2023-06-13T18:30:10.677" v="73" actId="20577"/>
          <ac:spMkLst>
            <pc:docMk/>
            <pc:sldMk cId="572422020" sldId="273"/>
            <ac:spMk id="13" creationId="{2A7EC979-64A2-4645-7177-A05BC215F944}"/>
          </ac:spMkLst>
        </pc:spChg>
        <pc:spChg chg="add">
          <ac:chgData name="Emily Newman" userId="S::enewman@pacificeducationinstitute.org::2bde3cf9-6357-4f58-8cd3-659bbfbac3e9" providerId="AD" clId="Web-{D57E7E74-67DB-D95C-8557-B499FCF7EA6B}" dt="2023-06-13T18:29:03.457" v="68"/>
          <ac:spMkLst>
            <pc:docMk/>
            <pc:sldMk cId="572422020" sldId="273"/>
            <ac:spMk id="14" creationId="{114DF0C4-77D0-93FC-0957-A3DC4224AA47}"/>
          </ac:spMkLst>
        </pc:spChg>
        <pc:spChg chg="add">
          <ac:chgData name="Emily Newman" userId="S::enewman@pacificeducationinstitute.org::2bde3cf9-6357-4f58-8cd3-659bbfbac3e9" providerId="AD" clId="Web-{D57E7E74-67DB-D95C-8557-B499FCF7EA6B}" dt="2023-06-13T18:29:03.457" v="68"/>
          <ac:spMkLst>
            <pc:docMk/>
            <pc:sldMk cId="572422020" sldId="273"/>
            <ac:spMk id="15" creationId="{1888431D-FC00-6EB3-99CE-3D5F4181568F}"/>
          </ac:spMkLst>
        </pc:spChg>
        <pc:spChg chg="add del">
          <ac:chgData name="Emily Newman" userId="S::enewman@pacificeducationinstitute.org::2bde3cf9-6357-4f58-8cd3-659bbfbac3e9" providerId="AD" clId="Web-{D57E7E74-67DB-D95C-8557-B499FCF7EA6B}" dt="2023-06-13T18:31:46.242" v="80"/>
          <ac:spMkLst>
            <pc:docMk/>
            <pc:sldMk cId="572422020" sldId="273"/>
            <ac:spMk id="17" creationId="{221AF2A4-9855-80F6-A9F1-52CE8D9D1F9B}"/>
          </ac:spMkLst>
        </pc:spChg>
        <pc:spChg chg="add del">
          <ac:chgData name="Emily Newman" userId="S::enewman@pacificeducationinstitute.org::2bde3cf9-6357-4f58-8cd3-659bbfbac3e9" providerId="AD" clId="Web-{D57E7E74-67DB-D95C-8557-B499FCF7EA6B}" dt="2023-06-13T18:32:34.244" v="88"/>
          <ac:spMkLst>
            <pc:docMk/>
            <pc:sldMk cId="572422020" sldId="273"/>
            <ac:spMk id="19" creationId="{221AF2A4-9855-80F6-A9F1-52CE8D9D1F9B}"/>
          </ac:spMkLst>
        </pc:spChg>
        <pc:spChg chg="add del mod">
          <ac:chgData name="Emily Newman" userId="S::enewman@pacificeducationinstitute.org::2bde3cf9-6357-4f58-8cd3-659bbfbac3e9" providerId="AD" clId="Web-{D57E7E74-67DB-D95C-8557-B499FCF7EA6B}" dt="2023-06-12T22:09:50.647" v="6" actId="688"/>
          <ac:spMkLst>
            <pc:docMk/>
            <pc:sldMk cId="572422020" sldId="273"/>
            <ac:spMk id="195" creationId="{00000000-0000-0000-0000-000000000000}"/>
          </ac:spMkLst>
        </pc:spChg>
        <pc:grpChg chg="add del mod">
          <ac:chgData name="Emily Newman" userId="S::enewman@pacificeducationinstitute.org::2bde3cf9-6357-4f58-8cd3-659bbfbac3e9" providerId="AD" clId="Web-{D57E7E74-67DB-D95C-8557-B499FCF7EA6B}" dt="2023-06-13T18:30:22.787" v="74"/>
          <ac:grpSpMkLst>
            <pc:docMk/>
            <pc:sldMk cId="572422020" sldId="273"/>
            <ac:grpSpMk id="6" creationId="{582DBD71-812A-3DF7-5C27-39877E36D0B1}"/>
          </ac:grpSpMkLst>
        </pc:grpChg>
        <pc:grpChg chg="add del">
          <ac:chgData name="Emily Newman" userId="S::enewman@pacificeducationinstitute.org::2bde3cf9-6357-4f58-8cd3-659bbfbac3e9" providerId="AD" clId="Web-{D57E7E74-67DB-D95C-8557-B499FCF7EA6B}" dt="2023-06-13T18:17:18.906" v="66"/>
          <ac:grpSpMkLst>
            <pc:docMk/>
            <pc:sldMk cId="572422020" sldId="273"/>
            <ac:grpSpMk id="188" creationId="{00000000-0000-0000-0000-000000000000}"/>
          </ac:grpSpMkLst>
        </pc:grpChg>
        <pc:picChg chg="add del mod">
          <ac:chgData name="Emily Newman" userId="S::enewman@pacificeducationinstitute.org::2bde3cf9-6357-4f58-8cd3-659bbfbac3e9" providerId="AD" clId="Web-{D57E7E74-67DB-D95C-8557-B499FCF7EA6B}" dt="2023-06-13T18:14:40.136" v="56"/>
          <ac:picMkLst>
            <pc:docMk/>
            <pc:sldMk cId="572422020" sldId="273"/>
            <ac:picMk id="2" creationId="{4996192B-E72E-C6A3-94D3-91C9AC609290}"/>
          </ac:picMkLst>
        </pc:picChg>
        <pc:picChg chg="add del mod">
          <ac:chgData name="Emily Newman" userId="S::enewman@pacificeducationinstitute.org::2bde3cf9-6357-4f58-8cd3-659bbfbac3e9" providerId="AD" clId="Web-{D57E7E74-67DB-D95C-8557-B499FCF7EA6B}" dt="2023-06-12T22:23:00.194" v="33"/>
          <ac:picMkLst>
            <pc:docMk/>
            <pc:sldMk cId="572422020" sldId="273"/>
            <ac:picMk id="2" creationId="{A5EF58E6-9817-2E38-EED9-47BB20E90A6D}"/>
          </ac:picMkLst>
        </pc:picChg>
        <pc:picChg chg="add del mod">
          <ac:chgData name="Emily Newman" userId="S::enewman@pacificeducationinstitute.org::2bde3cf9-6357-4f58-8cd3-659bbfbac3e9" providerId="AD" clId="Web-{D57E7E74-67DB-D95C-8557-B499FCF7EA6B}" dt="2023-06-13T18:15:15.637" v="60"/>
          <ac:picMkLst>
            <pc:docMk/>
            <pc:sldMk cId="572422020" sldId="273"/>
            <ac:picMk id="3" creationId="{F8AACC5E-7E37-098D-406A-DEF80E909707}"/>
          </ac:picMkLst>
        </pc:picChg>
        <pc:picChg chg="add mod">
          <ac:chgData name="Emily Newman" userId="S::enewman@pacificeducationinstitute.org::2bde3cf9-6357-4f58-8cd3-659bbfbac3e9" providerId="AD" clId="Web-{D57E7E74-67DB-D95C-8557-B499FCF7EA6B}" dt="2023-06-13T18:32:30.447" v="86" actId="1076"/>
          <ac:picMkLst>
            <pc:docMk/>
            <pc:sldMk cId="572422020" sldId="273"/>
            <ac:picMk id="5" creationId="{13D97BA4-D0EA-050D-1999-8613C7D30D89}"/>
          </ac:picMkLst>
        </pc:picChg>
        <pc:picChg chg="add del mod">
          <ac:chgData name="Emily Newman" userId="S::enewman@pacificeducationinstitute.org::2bde3cf9-6357-4f58-8cd3-659bbfbac3e9" providerId="AD" clId="Web-{D57E7E74-67DB-D95C-8557-B499FCF7EA6B}" dt="2023-06-13T18:31:42.352" v="78"/>
          <ac:picMkLst>
            <pc:docMk/>
            <pc:sldMk cId="572422020" sldId="273"/>
            <ac:picMk id="16" creationId="{CCAD720B-EE0E-9ECA-D680-0673793428D9}"/>
          </ac:picMkLst>
        </pc:picChg>
        <pc:picChg chg="add del mod">
          <ac:chgData name="Emily Newman" userId="S::enewman@pacificeducationinstitute.org::2bde3cf9-6357-4f58-8cd3-659bbfbac3e9" providerId="AD" clId="Web-{D57E7E74-67DB-D95C-8557-B499FCF7EA6B}" dt="2023-06-13T18:32:27.306" v="85"/>
          <ac:picMkLst>
            <pc:docMk/>
            <pc:sldMk cId="572422020" sldId="273"/>
            <ac:picMk id="18" creationId="{AFAB0C75-1C1E-41BF-8087-B44DE1C0D110}"/>
          </ac:picMkLst>
        </pc:picChg>
        <pc:picChg chg="add mod">
          <ac:chgData name="Emily Newman" userId="S::enewman@pacificeducationinstitute.org::2bde3cf9-6357-4f58-8cd3-659bbfbac3e9" providerId="AD" clId="Web-{D57E7E74-67DB-D95C-8557-B499FCF7EA6B}" dt="2023-06-13T18:32:57.963" v="91" actId="14100"/>
          <ac:picMkLst>
            <pc:docMk/>
            <pc:sldMk cId="572422020" sldId="273"/>
            <ac:picMk id="20" creationId="{86794A5E-C4D1-C06A-97B9-9446D6E77036}"/>
          </ac:picMkLst>
        </pc:picChg>
      </pc:sldChg>
      <pc:sldChg chg="modSp">
        <pc:chgData name="Emily Newman" userId="S::enewman@pacificeducationinstitute.org::2bde3cf9-6357-4f58-8cd3-659bbfbac3e9" providerId="AD" clId="Web-{D57E7E74-67DB-D95C-8557-B499FCF7EA6B}" dt="2023-06-13T18:36:40.329" v="130" actId="20577"/>
        <pc:sldMkLst>
          <pc:docMk/>
          <pc:sldMk cId="2983008927" sldId="280"/>
        </pc:sldMkLst>
        <pc:spChg chg="mod">
          <ac:chgData name="Emily Newman" userId="S::enewman@pacificeducationinstitute.org::2bde3cf9-6357-4f58-8cd3-659bbfbac3e9" providerId="AD" clId="Web-{D57E7E74-67DB-D95C-8557-B499FCF7EA6B}" dt="2023-06-13T18:36:40.329" v="130" actId="20577"/>
          <ac:spMkLst>
            <pc:docMk/>
            <pc:sldMk cId="2983008927" sldId="280"/>
            <ac:spMk id="2" creationId="{C4D54E9F-E578-B63C-999B-113E00BC43D1}"/>
          </ac:spMkLst>
        </pc:spChg>
      </pc:sldChg>
      <pc:sldChg chg="addSp delSp modSp add del replId modNotes">
        <pc:chgData name="Emily Newman" userId="S::enewman@pacificeducationinstitute.org::2bde3cf9-6357-4f58-8cd3-659bbfbac3e9" providerId="AD" clId="Web-{D57E7E74-67DB-D95C-8557-B499FCF7EA6B}" dt="2023-06-12T22:36:59.040" v="53"/>
        <pc:sldMkLst>
          <pc:docMk/>
          <pc:sldMk cId="574838999" sldId="286"/>
        </pc:sldMkLst>
        <pc:spChg chg="del">
          <ac:chgData name="Emily Newman" userId="S::enewman@pacificeducationinstitute.org::2bde3cf9-6357-4f58-8cd3-659bbfbac3e9" providerId="AD" clId="Web-{D57E7E74-67DB-D95C-8557-B499FCF7EA6B}" dt="2023-06-12T22:21:17.860" v="9"/>
          <ac:spMkLst>
            <pc:docMk/>
            <pc:sldMk cId="574838999" sldId="286"/>
            <ac:spMk id="190" creationId="{00000000-0000-0000-0000-000000000000}"/>
          </ac:spMkLst>
        </pc:spChg>
        <pc:spChg chg="del">
          <ac:chgData name="Emily Newman" userId="S::enewman@pacificeducationinstitute.org::2bde3cf9-6357-4f58-8cd3-659bbfbac3e9" providerId="AD" clId="Web-{D57E7E74-67DB-D95C-8557-B499FCF7EA6B}" dt="2023-06-12T22:21:26.032" v="11"/>
          <ac:spMkLst>
            <pc:docMk/>
            <pc:sldMk cId="574838999" sldId="286"/>
            <ac:spMk id="191" creationId="{00000000-0000-0000-0000-000000000000}"/>
          </ac:spMkLst>
        </pc:spChg>
        <pc:spChg chg="del">
          <ac:chgData name="Emily Newman" userId="S::enewman@pacificeducationinstitute.org::2bde3cf9-6357-4f58-8cd3-659bbfbac3e9" providerId="AD" clId="Web-{D57E7E74-67DB-D95C-8557-B499FCF7EA6B}" dt="2023-06-12T22:21:21.641" v="10"/>
          <ac:spMkLst>
            <pc:docMk/>
            <pc:sldMk cId="574838999" sldId="286"/>
            <ac:spMk id="192" creationId="{00000000-0000-0000-0000-000000000000}"/>
          </ac:spMkLst>
        </pc:spChg>
        <pc:spChg chg="del">
          <ac:chgData name="Emily Newman" userId="S::enewman@pacificeducationinstitute.org::2bde3cf9-6357-4f58-8cd3-659bbfbac3e9" providerId="AD" clId="Web-{D57E7E74-67DB-D95C-8557-B499FCF7EA6B}" dt="2023-06-12T22:21:30.220" v="12"/>
          <ac:spMkLst>
            <pc:docMk/>
            <pc:sldMk cId="574838999" sldId="286"/>
            <ac:spMk id="195" creationId="{00000000-0000-0000-0000-000000000000}"/>
          </ac:spMkLst>
        </pc:spChg>
        <pc:grpChg chg="del">
          <ac:chgData name="Emily Newman" userId="S::enewman@pacificeducationinstitute.org::2bde3cf9-6357-4f58-8cd3-659bbfbac3e9" providerId="AD" clId="Web-{D57E7E74-67DB-D95C-8557-B499FCF7EA6B}" dt="2023-06-12T22:21:32.470" v="13"/>
          <ac:grpSpMkLst>
            <pc:docMk/>
            <pc:sldMk cId="574838999" sldId="286"/>
            <ac:grpSpMk id="188" creationId="{00000000-0000-0000-0000-000000000000}"/>
          </ac:grpSpMkLst>
        </pc:grpChg>
        <pc:picChg chg="mod">
          <ac:chgData name="Emily Newman" userId="S::enewman@pacificeducationinstitute.org::2bde3cf9-6357-4f58-8cd3-659bbfbac3e9" providerId="AD" clId="Web-{D57E7E74-67DB-D95C-8557-B499FCF7EA6B}" dt="2023-06-12T22:22:16.066" v="20" actId="1076"/>
          <ac:picMkLst>
            <pc:docMk/>
            <pc:sldMk cId="574838999" sldId="286"/>
            <ac:picMk id="2" creationId="{A5EF58E6-9817-2E38-EED9-47BB20E90A6D}"/>
          </ac:picMkLst>
        </pc:picChg>
        <pc:picChg chg="add mod">
          <ac:chgData name="Emily Newman" userId="S::enewman@pacificeducationinstitute.org::2bde3cf9-6357-4f58-8cd3-659bbfbac3e9" providerId="AD" clId="Web-{D57E7E74-67DB-D95C-8557-B499FCF7EA6B}" dt="2023-06-12T22:22:23.942" v="22" actId="14100"/>
          <ac:picMkLst>
            <pc:docMk/>
            <pc:sldMk cId="574838999" sldId="286"/>
            <ac:picMk id="3" creationId="{BE256512-AB20-91F1-1015-4AC28B088DF1}"/>
          </ac:picMkLst>
        </pc:picChg>
      </pc:sldChg>
    </pc:docChg>
  </pc:docChgLst>
  <pc:docChgLst>
    <pc:chgData name="Megan Rivard" userId="953a166c-6292-4a0a-a77d-80d6bd550d33" providerId="ADAL" clId="{8C0D4B52-C422-4C67-8F42-FDB0EE221824}"/>
    <pc:docChg chg="undo custSel modSld modMainMaster">
      <pc:chgData name="Megan Rivard" userId="953a166c-6292-4a0a-a77d-80d6bd550d33" providerId="ADAL" clId="{8C0D4B52-C422-4C67-8F42-FDB0EE221824}" dt="2023-06-15T19:18:20.634" v="152"/>
      <pc:docMkLst>
        <pc:docMk/>
      </pc:docMkLst>
      <pc:sldChg chg="setBg">
        <pc:chgData name="Megan Rivard" userId="953a166c-6292-4a0a-a77d-80d6bd550d33" providerId="ADAL" clId="{8C0D4B52-C422-4C67-8F42-FDB0EE221824}" dt="2023-06-15T19:16:20.769" v="127"/>
        <pc:sldMkLst>
          <pc:docMk/>
          <pc:sldMk cId="338514742" sldId="263"/>
        </pc:sldMkLst>
      </pc:sldChg>
      <pc:sldChg chg="modSp mod">
        <pc:chgData name="Megan Rivard" userId="953a166c-6292-4a0a-a77d-80d6bd550d33" providerId="ADAL" clId="{8C0D4B52-C422-4C67-8F42-FDB0EE221824}" dt="2023-06-15T19:00:56.371" v="0" actId="6559"/>
        <pc:sldMkLst>
          <pc:docMk/>
          <pc:sldMk cId="1334069281" sldId="272"/>
        </pc:sldMkLst>
        <pc:spChg chg="mod">
          <ac:chgData name="Megan Rivard" userId="953a166c-6292-4a0a-a77d-80d6bd550d33" providerId="ADAL" clId="{8C0D4B52-C422-4C67-8F42-FDB0EE221824}" dt="2023-06-15T19:00:56.371" v="0" actId="6559"/>
          <ac:spMkLst>
            <pc:docMk/>
            <pc:sldMk cId="1334069281" sldId="272"/>
            <ac:spMk id="171" creationId="{00000000-0000-0000-0000-000000000000}"/>
          </ac:spMkLst>
        </pc:spChg>
      </pc:sldChg>
      <pc:sldChg chg="modSp mod">
        <pc:chgData name="Megan Rivard" userId="953a166c-6292-4a0a-a77d-80d6bd550d33" providerId="ADAL" clId="{8C0D4B52-C422-4C67-8F42-FDB0EE221824}" dt="2023-06-15T19:01:07.431" v="1" actId="6559"/>
        <pc:sldMkLst>
          <pc:docMk/>
          <pc:sldMk cId="572422020" sldId="273"/>
        </pc:sldMkLst>
        <pc:spChg chg="mod">
          <ac:chgData name="Megan Rivard" userId="953a166c-6292-4a0a-a77d-80d6bd550d33" providerId="ADAL" clId="{8C0D4B52-C422-4C67-8F42-FDB0EE221824}" dt="2023-06-15T19:01:07.431" v="1" actId="6559"/>
          <ac:spMkLst>
            <pc:docMk/>
            <pc:sldMk cId="572422020" sldId="273"/>
            <ac:spMk id="187" creationId="{00000000-0000-0000-0000-000000000000}"/>
          </ac:spMkLst>
        </pc:spChg>
      </pc:sldChg>
      <pc:sldChg chg="modSp mod">
        <pc:chgData name="Megan Rivard" userId="953a166c-6292-4a0a-a77d-80d6bd550d33" providerId="ADAL" clId="{8C0D4B52-C422-4C67-8F42-FDB0EE221824}" dt="2023-06-15T19:01:19.999" v="3" actId="6559"/>
        <pc:sldMkLst>
          <pc:docMk/>
          <pc:sldMk cId="305024714" sldId="274"/>
        </pc:sldMkLst>
        <pc:spChg chg="mod">
          <ac:chgData name="Megan Rivard" userId="953a166c-6292-4a0a-a77d-80d6bd550d33" providerId="ADAL" clId="{8C0D4B52-C422-4C67-8F42-FDB0EE221824}" dt="2023-06-15T19:01:19.999" v="3" actId="6559"/>
          <ac:spMkLst>
            <pc:docMk/>
            <pc:sldMk cId="305024714" sldId="274"/>
            <ac:spMk id="203" creationId="{00000000-0000-0000-0000-000000000000}"/>
          </ac:spMkLst>
        </pc:spChg>
      </pc:sldChg>
      <pc:sldChg chg="modSp mod">
        <pc:chgData name="Megan Rivard" userId="953a166c-6292-4a0a-a77d-80d6bd550d33" providerId="ADAL" clId="{8C0D4B52-C422-4C67-8F42-FDB0EE221824}" dt="2023-06-15T19:06:22.419" v="18" actId="1076"/>
        <pc:sldMkLst>
          <pc:docMk/>
          <pc:sldMk cId="1120977828" sldId="276"/>
        </pc:sldMkLst>
        <pc:spChg chg="mod">
          <ac:chgData name="Megan Rivard" userId="953a166c-6292-4a0a-a77d-80d6bd550d33" providerId="ADAL" clId="{8C0D4B52-C422-4C67-8F42-FDB0EE221824}" dt="2023-06-15T19:05:39.523" v="6" actId="113"/>
          <ac:spMkLst>
            <pc:docMk/>
            <pc:sldMk cId="1120977828" sldId="276"/>
            <ac:spMk id="219" creationId="{00000000-0000-0000-0000-000000000000}"/>
          </ac:spMkLst>
        </pc:spChg>
        <pc:picChg chg="mod">
          <ac:chgData name="Megan Rivard" userId="953a166c-6292-4a0a-a77d-80d6bd550d33" providerId="ADAL" clId="{8C0D4B52-C422-4C67-8F42-FDB0EE221824}" dt="2023-06-15T19:06:22.419" v="18" actId="1076"/>
          <ac:picMkLst>
            <pc:docMk/>
            <pc:sldMk cId="1120977828" sldId="276"/>
            <ac:picMk id="218" creationId="{00000000-0000-0000-0000-000000000000}"/>
          </ac:picMkLst>
        </pc:picChg>
        <pc:picChg chg="mod">
          <ac:chgData name="Megan Rivard" userId="953a166c-6292-4a0a-a77d-80d6bd550d33" providerId="ADAL" clId="{8C0D4B52-C422-4C67-8F42-FDB0EE221824}" dt="2023-06-15T19:06:16.510" v="15" actId="1076"/>
          <ac:picMkLst>
            <pc:docMk/>
            <pc:sldMk cId="1120977828" sldId="276"/>
            <ac:picMk id="220" creationId="{00000000-0000-0000-0000-000000000000}"/>
          </ac:picMkLst>
        </pc:picChg>
        <pc:picChg chg="mod">
          <ac:chgData name="Megan Rivard" userId="953a166c-6292-4a0a-a77d-80d6bd550d33" providerId="ADAL" clId="{8C0D4B52-C422-4C67-8F42-FDB0EE221824}" dt="2023-06-15T19:06:18.433" v="16" actId="1076"/>
          <ac:picMkLst>
            <pc:docMk/>
            <pc:sldMk cId="1120977828" sldId="276"/>
            <ac:picMk id="221" creationId="{00000000-0000-0000-0000-000000000000}"/>
          </ac:picMkLst>
        </pc:picChg>
        <pc:picChg chg="mod">
          <ac:chgData name="Megan Rivard" userId="953a166c-6292-4a0a-a77d-80d6bd550d33" providerId="ADAL" clId="{8C0D4B52-C422-4C67-8F42-FDB0EE221824}" dt="2023-06-15T19:06:21.168" v="17" actId="1076"/>
          <ac:picMkLst>
            <pc:docMk/>
            <pc:sldMk cId="1120977828" sldId="276"/>
            <ac:picMk id="222" creationId="{00000000-0000-0000-0000-000000000000}"/>
          </ac:picMkLst>
        </pc:picChg>
      </pc:sldChg>
      <pc:sldChg chg="modSp mod">
        <pc:chgData name="Megan Rivard" userId="953a166c-6292-4a0a-a77d-80d6bd550d33" providerId="ADAL" clId="{8C0D4B52-C422-4C67-8F42-FDB0EE221824}" dt="2023-06-15T19:09:00.698" v="41" actId="20577"/>
        <pc:sldMkLst>
          <pc:docMk/>
          <pc:sldMk cId="3533081632" sldId="277"/>
        </pc:sldMkLst>
        <pc:spChg chg="mod">
          <ac:chgData name="Megan Rivard" userId="953a166c-6292-4a0a-a77d-80d6bd550d33" providerId="ADAL" clId="{8C0D4B52-C422-4C67-8F42-FDB0EE221824}" dt="2023-06-15T19:08:05.488" v="21" actId="113"/>
          <ac:spMkLst>
            <pc:docMk/>
            <pc:sldMk cId="3533081632" sldId="277"/>
            <ac:spMk id="227" creationId="{00000000-0000-0000-0000-000000000000}"/>
          </ac:spMkLst>
        </pc:spChg>
        <pc:spChg chg="mod">
          <ac:chgData name="Megan Rivard" userId="953a166c-6292-4a0a-a77d-80d6bd550d33" providerId="ADAL" clId="{8C0D4B52-C422-4C67-8F42-FDB0EE221824}" dt="2023-06-15T19:09:00.698" v="41" actId="20577"/>
          <ac:spMkLst>
            <pc:docMk/>
            <pc:sldMk cId="3533081632" sldId="277"/>
            <ac:spMk id="228" creationId="{00000000-0000-0000-0000-000000000000}"/>
          </ac:spMkLst>
        </pc:spChg>
      </pc:sldChg>
      <pc:sldChg chg="modSp mod">
        <pc:chgData name="Megan Rivard" userId="953a166c-6292-4a0a-a77d-80d6bd550d33" providerId="ADAL" clId="{8C0D4B52-C422-4C67-8F42-FDB0EE221824}" dt="2023-06-15T19:10:15.361" v="91" actId="20577"/>
        <pc:sldMkLst>
          <pc:docMk/>
          <pc:sldMk cId="532820344" sldId="278"/>
        </pc:sldMkLst>
        <pc:spChg chg="mod">
          <ac:chgData name="Megan Rivard" userId="953a166c-6292-4a0a-a77d-80d6bd550d33" providerId="ADAL" clId="{8C0D4B52-C422-4C67-8F42-FDB0EE221824}" dt="2023-06-15T19:09:52.841" v="55" actId="20577"/>
          <ac:spMkLst>
            <pc:docMk/>
            <pc:sldMk cId="532820344" sldId="278"/>
            <ac:spMk id="2" creationId="{6CEFB78F-281F-EC9E-66D4-7D8F0E1EBCFD}"/>
          </ac:spMkLst>
        </pc:spChg>
        <pc:spChg chg="mod">
          <ac:chgData name="Megan Rivard" userId="953a166c-6292-4a0a-a77d-80d6bd550d33" providerId="ADAL" clId="{8C0D4B52-C422-4C67-8F42-FDB0EE221824}" dt="2023-06-15T19:10:15.361" v="91" actId="20577"/>
          <ac:spMkLst>
            <pc:docMk/>
            <pc:sldMk cId="532820344" sldId="278"/>
            <ac:spMk id="233" creationId="{00000000-0000-0000-0000-000000000000}"/>
          </ac:spMkLst>
        </pc:spChg>
      </pc:sldChg>
      <pc:sldChg chg="modSp mod">
        <pc:chgData name="Megan Rivard" userId="953a166c-6292-4a0a-a77d-80d6bd550d33" providerId="ADAL" clId="{8C0D4B52-C422-4C67-8F42-FDB0EE221824}" dt="2023-06-15T19:11:23.328" v="94" actId="113"/>
        <pc:sldMkLst>
          <pc:docMk/>
          <pc:sldMk cId="4167839785" sldId="279"/>
        </pc:sldMkLst>
        <pc:spChg chg="mod">
          <ac:chgData name="Megan Rivard" userId="953a166c-6292-4a0a-a77d-80d6bd550d33" providerId="ADAL" clId="{8C0D4B52-C422-4C67-8F42-FDB0EE221824}" dt="2023-06-15T19:11:23.328" v="94" actId="113"/>
          <ac:spMkLst>
            <pc:docMk/>
            <pc:sldMk cId="4167839785" sldId="279"/>
            <ac:spMk id="238" creationId="{00000000-0000-0000-0000-000000000000}"/>
          </ac:spMkLst>
        </pc:spChg>
        <pc:spChg chg="mod">
          <ac:chgData name="Megan Rivard" userId="953a166c-6292-4a0a-a77d-80d6bd550d33" providerId="ADAL" clId="{8C0D4B52-C422-4C67-8F42-FDB0EE221824}" dt="2023-06-15T19:11:20.772" v="93" actId="207"/>
          <ac:spMkLst>
            <pc:docMk/>
            <pc:sldMk cId="4167839785" sldId="279"/>
            <ac:spMk id="239" creationId="{00000000-0000-0000-0000-000000000000}"/>
          </ac:spMkLst>
        </pc:spChg>
      </pc:sldChg>
      <pc:sldChg chg="modSp mod">
        <pc:chgData name="Megan Rivard" userId="953a166c-6292-4a0a-a77d-80d6bd550d33" providerId="ADAL" clId="{8C0D4B52-C422-4C67-8F42-FDB0EE221824}" dt="2023-06-15T19:13:57.271" v="123" actId="207"/>
        <pc:sldMkLst>
          <pc:docMk/>
          <pc:sldMk cId="2983008927" sldId="280"/>
        </pc:sldMkLst>
        <pc:spChg chg="mod">
          <ac:chgData name="Megan Rivard" userId="953a166c-6292-4a0a-a77d-80d6bd550d33" providerId="ADAL" clId="{8C0D4B52-C422-4C67-8F42-FDB0EE221824}" dt="2023-06-15T19:13:57.271" v="123" actId="207"/>
          <ac:spMkLst>
            <pc:docMk/>
            <pc:sldMk cId="2983008927" sldId="280"/>
            <ac:spMk id="2" creationId="{C4D54E9F-E578-B63C-999B-113E00BC43D1}"/>
          </ac:spMkLst>
        </pc:spChg>
        <pc:spChg chg="mod">
          <ac:chgData name="Megan Rivard" userId="953a166c-6292-4a0a-a77d-80d6bd550d33" providerId="ADAL" clId="{8C0D4B52-C422-4C67-8F42-FDB0EE221824}" dt="2023-06-15T19:13:39.471" v="122" actId="113"/>
          <ac:spMkLst>
            <pc:docMk/>
            <pc:sldMk cId="2983008927" sldId="280"/>
            <ac:spMk id="244" creationId="{00000000-0000-0000-0000-000000000000}"/>
          </ac:spMkLst>
        </pc:spChg>
        <pc:spChg chg="mod">
          <ac:chgData name="Megan Rivard" userId="953a166c-6292-4a0a-a77d-80d6bd550d33" providerId="ADAL" clId="{8C0D4B52-C422-4C67-8F42-FDB0EE221824}" dt="2023-06-15T19:13:21.638" v="121" actId="1076"/>
          <ac:spMkLst>
            <pc:docMk/>
            <pc:sldMk cId="2983008927" sldId="280"/>
            <ac:spMk id="246" creationId="{00000000-0000-0000-0000-000000000000}"/>
          </ac:spMkLst>
        </pc:spChg>
      </pc:sldChg>
      <pc:sldChg chg="setBg">
        <pc:chgData name="Megan Rivard" userId="953a166c-6292-4a0a-a77d-80d6bd550d33" providerId="ADAL" clId="{8C0D4B52-C422-4C67-8F42-FDB0EE221824}" dt="2023-06-15T19:16:38.038" v="131"/>
        <pc:sldMkLst>
          <pc:docMk/>
          <pc:sldMk cId="3175016282" sldId="281"/>
        </pc:sldMkLst>
      </pc:sldChg>
      <pc:sldChg chg="setBg">
        <pc:chgData name="Megan Rivard" userId="953a166c-6292-4a0a-a77d-80d6bd550d33" providerId="ADAL" clId="{8C0D4B52-C422-4C67-8F42-FDB0EE221824}" dt="2023-06-15T19:16:57.207" v="135"/>
        <pc:sldMkLst>
          <pc:docMk/>
          <pc:sldMk cId="1633026987" sldId="282"/>
        </pc:sldMkLst>
      </pc:sldChg>
      <pc:sldChg chg="setBg">
        <pc:chgData name="Megan Rivard" userId="953a166c-6292-4a0a-a77d-80d6bd550d33" providerId="ADAL" clId="{8C0D4B52-C422-4C67-8F42-FDB0EE221824}" dt="2023-06-15T19:17:23.132" v="139"/>
        <pc:sldMkLst>
          <pc:docMk/>
          <pc:sldMk cId="1306158097" sldId="283"/>
        </pc:sldMkLst>
      </pc:sldChg>
      <pc:sldMasterChg chg="addSp delSp mod modSldLayout">
        <pc:chgData name="Megan Rivard" userId="953a166c-6292-4a0a-a77d-80d6bd550d33" providerId="ADAL" clId="{8C0D4B52-C422-4C67-8F42-FDB0EE221824}" dt="2023-06-15T19:18:20.634" v="152"/>
        <pc:sldMasterMkLst>
          <pc:docMk/>
          <pc:sldMasterMk cId="0" sldId="2147483660"/>
        </pc:sldMasterMkLst>
        <pc:spChg chg="add del">
          <ac:chgData name="Megan Rivard" userId="953a166c-6292-4a0a-a77d-80d6bd550d33" providerId="ADAL" clId="{8C0D4B52-C422-4C67-8F42-FDB0EE221824}" dt="2023-06-15T19:18:05.530" v="142" actId="478"/>
          <ac:spMkLst>
            <pc:docMk/>
            <pc:sldMasterMk cId="0" sldId="2147483660"/>
            <ac:spMk id="2" creationId="{F2CF04F9-2DCE-D742-5497-30F99365D153}"/>
          </ac:spMkLst>
        </pc:spChg>
        <pc:sldLayoutChg chg="addSp modSp">
          <pc:chgData name="Megan Rivard" userId="953a166c-6292-4a0a-a77d-80d6bd550d33" providerId="ADAL" clId="{8C0D4B52-C422-4C67-8F42-FDB0EE221824}" dt="2023-06-15T19:18:07.702" v="143"/>
          <pc:sldLayoutMkLst>
            <pc:docMk/>
            <pc:sldMasterMk cId="0" sldId="2147483660"/>
            <pc:sldLayoutMk cId="0" sldId="2147483648"/>
          </pc:sldLayoutMkLst>
          <pc:spChg chg="add mod">
            <ac:chgData name="Megan Rivard" userId="953a166c-6292-4a0a-a77d-80d6bd550d33" providerId="ADAL" clId="{8C0D4B52-C422-4C67-8F42-FDB0EE221824}" dt="2023-06-15T19:18:07.702" v="143"/>
            <ac:spMkLst>
              <pc:docMk/>
              <pc:sldMasterMk cId="0" sldId="2147483660"/>
              <pc:sldLayoutMk cId="0" sldId="2147483648"/>
              <ac:spMk id="3" creationId="{D23F809F-A2D9-32C0-F96C-E4C8F26A5CF8}"/>
            </ac:spMkLst>
          </pc:spChg>
        </pc:sldLayoutChg>
        <pc:sldLayoutChg chg="addSp modSp">
          <pc:chgData name="Megan Rivard" userId="953a166c-6292-4a0a-a77d-80d6bd550d33" providerId="ADAL" clId="{8C0D4B52-C422-4C67-8F42-FDB0EE221824}" dt="2023-06-15T19:18:08.833" v="144"/>
          <pc:sldLayoutMkLst>
            <pc:docMk/>
            <pc:sldMasterMk cId="0" sldId="2147483660"/>
            <pc:sldLayoutMk cId="0" sldId="2147483649"/>
          </pc:sldLayoutMkLst>
          <pc:spChg chg="add mod">
            <ac:chgData name="Megan Rivard" userId="953a166c-6292-4a0a-a77d-80d6bd550d33" providerId="ADAL" clId="{8C0D4B52-C422-4C67-8F42-FDB0EE221824}" dt="2023-06-15T19:18:08.833" v="144"/>
            <ac:spMkLst>
              <pc:docMk/>
              <pc:sldMasterMk cId="0" sldId="2147483660"/>
              <pc:sldLayoutMk cId="0" sldId="2147483649"/>
              <ac:spMk id="3" creationId="{CEA9AF55-5DB6-3B8F-F798-F1CFF34D08F5}"/>
            </ac:spMkLst>
          </pc:spChg>
        </pc:sldLayoutChg>
        <pc:sldLayoutChg chg="addSp modSp">
          <pc:chgData name="Megan Rivard" userId="953a166c-6292-4a0a-a77d-80d6bd550d33" providerId="ADAL" clId="{8C0D4B52-C422-4C67-8F42-FDB0EE221824}" dt="2023-06-15T19:18:10.239" v="145"/>
          <pc:sldLayoutMkLst>
            <pc:docMk/>
            <pc:sldMasterMk cId="0" sldId="2147483660"/>
            <pc:sldLayoutMk cId="0" sldId="2147483650"/>
          </pc:sldLayoutMkLst>
          <pc:spChg chg="add mod">
            <ac:chgData name="Megan Rivard" userId="953a166c-6292-4a0a-a77d-80d6bd550d33" providerId="ADAL" clId="{8C0D4B52-C422-4C67-8F42-FDB0EE221824}" dt="2023-06-15T19:18:10.239" v="145"/>
            <ac:spMkLst>
              <pc:docMk/>
              <pc:sldMasterMk cId="0" sldId="2147483660"/>
              <pc:sldLayoutMk cId="0" sldId="2147483650"/>
              <ac:spMk id="2" creationId="{45452799-814A-1CC9-08B9-2D344B4565FE}"/>
            </ac:spMkLst>
          </pc:spChg>
        </pc:sldLayoutChg>
        <pc:sldLayoutChg chg="addSp modSp">
          <pc:chgData name="Megan Rivard" userId="953a166c-6292-4a0a-a77d-80d6bd550d33" providerId="ADAL" clId="{8C0D4B52-C422-4C67-8F42-FDB0EE221824}" dt="2023-06-15T19:18:11.173" v="146"/>
          <pc:sldLayoutMkLst>
            <pc:docMk/>
            <pc:sldMasterMk cId="0" sldId="2147483660"/>
            <pc:sldLayoutMk cId="0" sldId="2147483651"/>
          </pc:sldLayoutMkLst>
          <pc:spChg chg="add mod">
            <ac:chgData name="Megan Rivard" userId="953a166c-6292-4a0a-a77d-80d6bd550d33" providerId="ADAL" clId="{8C0D4B52-C422-4C67-8F42-FDB0EE221824}" dt="2023-06-15T19:18:11.173" v="146"/>
            <ac:spMkLst>
              <pc:docMk/>
              <pc:sldMasterMk cId="0" sldId="2147483660"/>
              <pc:sldLayoutMk cId="0" sldId="2147483651"/>
              <ac:spMk id="5" creationId="{8C059620-C7FE-4CBF-8202-DFB35C33AF20}"/>
            </ac:spMkLst>
          </pc:spChg>
        </pc:sldLayoutChg>
        <pc:sldLayoutChg chg="addSp modSp">
          <pc:chgData name="Megan Rivard" userId="953a166c-6292-4a0a-a77d-80d6bd550d33" providerId="ADAL" clId="{8C0D4B52-C422-4C67-8F42-FDB0EE221824}" dt="2023-06-15T19:18:12.112" v="147"/>
          <pc:sldLayoutMkLst>
            <pc:docMk/>
            <pc:sldMasterMk cId="0" sldId="2147483660"/>
            <pc:sldLayoutMk cId="0" sldId="2147483652"/>
          </pc:sldLayoutMkLst>
          <pc:spChg chg="add mod">
            <ac:chgData name="Megan Rivard" userId="953a166c-6292-4a0a-a77d-80d6bd550d33" providerId="ADAL" clId="{8C0D4B52-C422-4C67-8F42-FDB0EE221824}" dt="2023-06-15T19:18:12.112" v="147"/>
            <ac:spMkLst>
              <pc:docMk/>
              <pc:sldMasterMk cId="0" sldId="2147483660"/>
              <pc:sldLayoutMk cId="0" sldId="2147483652"/>
              <ac:spMk id="2" creationId="{CE315E75-23EB-15C7-8D4E-284A3333FE87}"/>
            </ac:spMkLst>
          </pc:spChg>
        </pc:sldLayoutChg>
        <pc:sldLayoutChg chg="addSp modSp">
          <pc:chgData name="Megan Rivard" userId="953a166c-6292-4a0a-a77d-80d6bd550d33" providerId="ADAL" clId="{8C0D4B52-C422-4C67-8F42-FDB0EE221824}" dt="2023-06-15T19:18:13.424" v="148"/>
          <pc:sldLayoutMkLst>
            <pc:docMk/>
            <pc:sldMasterMk cId="0" sldId="2147483660"/>
            <pc:sldLayoutMk cId="0" sldId="2147483653"/>
          </pc:sldLayoutMkLst>
          <pc:spChg chg="add mod">
            <ac:chgData name="Megan Rivard" userId="953a166c-6292-4a0a-a77d-80d6bd550d33" providerId="ADAL" clId="{8C0D4B52-C422-4C67-8F42-FDB0EE221824}" dt="2023-06-15T19:18:13.424" v="148"/>
            <ac:spMkLst>
              <pc:docMk/>
              <pc:sldMasterMk cId="0" sldId="2147483660"/>
              <pc:sldLayoutMk cId="0" sldId="2147483653"/>
              <ac:spMk id="4" creationId="{40528472-439F-A6B8-2611-40A16313CD5E}"/>
            </ac:spMkLst>
          </pc:spChg>
        </pc:sldLayoutChg>
        <pc:sldLayoutChg chg="addSp modSp">
          <pc:chgData name="Megan Rivard" userId="953a166c-6292-4a0a-a77d-80d6bd550d33" providerId="ADAL" clId="{8C0D4B52-C422-4C67-8F42-FDB0EE221824}" dt="2023-06-15T19:18:15.359" v="149"/>
          <pc:sldLayoutMkLst>
            <pc:docMk/>
            <pc:sldMasterMk cId="0" sldId="2147483660"/>
            <pc:sldLayoutMk cId="0" sldId="2147483654"/>
          </pc:sldLayoutMkLst>
          <pc:spChg chg="add mod">
            <ac:chgData name="Megan Rivard" userId="953a166c-6292-4a0a-a77d-80d6bd550d33" providerId="ADAL" clId="{8C0D4B52-C422-4C67-8F42-FDB0EE221824}" dt="2023-06-15T19:18:15.359" v="149"/>
            <ac:spMkLst>
              <pc:docMk/>
              <pc:sldMasterMk cId="0" sldId="2147483660"/>
              <pc:sldLayoutMk cId="0" sldId="2147483654"/>
              <ac:spMk id="2" creationId="{C9A39B35-89E4-0FF8-95E5-47E061214463}"/>
            </ac:spMkLst>
          </pc:spChg>
        </pc:sldLayoutChg>
        <pc:sldLayoutChg chg="addSp modSp">
          <pc:chgData name="Megan Rivard" userId="953a166c-6292-4a0a-a77d-80d6bd550d33" providerId="ADAL" clId="{8C0D4B52-C422-4C67-8F42-FDB0EE221824}" dt="2023-06-15T19:18:17.225" v="150"/>
          <pc:sldLayoutMkLst>
            <pc:docMk/>
            <pc:sldMasterMk cId="0" sldId="2147483660"/>
            <pc:sldLayoutMk cId="0" sldId="2147483656"/>
          </pc:sldLayoutMkLst>
          <pc:spChg chg="add mod">
            <ac:chgData name="Megan Rivard" userId="953a166c-6292-4a0a-a77d-80d6bd550d33" providerId="ADAL" clId="{8C0D4B52-C422-4C67-8F42-FDB0EE221824}" dt="2023-06-15T19:18:17.225" v="150"/>
            <ac:spMkLst>
              <pc:docMk/>
              <pc:sldMasterMk cId="0" sldId="2147483660"/>
              <pc:sldLayoutMk cId="0" sldId="2147483656"/>
              <ac:spMk id="3" creationId="{67674235-29D3-5F26-87B9-1FA97F409F82}"/>
            </ac:spMkLst>
          </pc:spChg>
        </pc:sldLayoutChg>
        <pc:sldLayoutChg chg="addSp modSp">
          <pc:chgData name="Megan Rivard" userId="953a166c-6292-4a0a-a77d-80d6bd550d33" providerId="ADAL" clId="{8C0D4B52-C422-4C67-8F42-FDB0EE221824}" dt="2023-06-15T19:18:18.622" v="151"/>
          <pc:sldLayoutMkLst>
            <pc:docMk/>
            <pc:sldMasterMk cId="0" sldId="2147483660"/>
            <pc:sldLayoutMk cId="0" sldId="2147483657"/>
          </pc:sldLayoutMkLst>
          <pc:spChg chg="add mod">
            <ac:chgData name="Megan Rivard" userId="953a166c-6292-4a0a-a77d-80d6bd550d33" providerId="ADAL" clId="{8C0D4B52-C422-4C67-8F42-FDB0EE221824}" dt="2023-06-15T19:18:18.622" v="151"/>
            <ac:spMkLst>
              <pc:docMk/>
              <pc:sldMasterMk cId="0" sldId="2147483660"/>
              <pc:sldLayoutMk cId="0" sldId="2147483657"/>
              <ac:spMk id="2" creationId="{0B5D8FD2-AAB4-89AD-8B0A-C1233F9BD982}"/>
            </ac:spMkLst>
          </pc:spChg>
        </pc:sldLayoutChg>
        <pc:sldLayoutChg chg="addSp modSp">
          <pc:chgData name="Megan Rivard" userId="953a166c-6292-4a0a-a77d-80d6bd550d33" providerId="ADAL" clId="{8C0D4B52-C422-4C67-8F42-FDB0EE221824}" dt="2023-06-15T19:18:20.634" v="152"/>
          <pc:sldLayoutMkLst>
            <pc:docMk/>
            <pc:sldMasterMk cId="0" sldId="2147483660"/>
            <pc:sldLayoutMk cId="0" sldId="2147483659"/>
          </pc:sldLayoutMkLst>
          <pc:spChg chg="add mod">
            <ac:chgData name="Megan Rivard" userId="953a166c-6292-4a0a-a77d-80d6bd550d33" providerId="ADAL" clId="{8C0D4B52-C422-4C67-8F42-FDB0EE221824}" dt="2023-06-15T19:18:20.634" v="152"/>
            <ac:spMkLst>
              <pc:docMk/>
              <pc:sldMasterMk cId="0" sldId="2147483660"/>
              <pc:sldLayoutMk cId="0" sldId="2147483659"/>
              <ac:spMk id="2" creationId="{EB2C2477-D5C2-5CF6-2DB0-9841ED0A3962}"/>
            </ac:spMkLst>
          </pc:spChg>
        </pc:sldLayoutChg>
      </pc:sldMasterChg>
    </pc:docChg>
  </pc:docChgLst>
  <pc:docChgLst>
    <pc:chgData name="Megan Rivard" userId="953a166c-6292-4a0a-a77d-80d6bd550d33" providerId="ADAL" clId="{6E5F9D83-1416-4790-94E1-C52B39EBE6B5}"/>
    <pc:docChg chg="undo custSel addSld delSld modSld sldOrd addMainMaster delMainMaster modMainMaster">
      <pc:chgData name="Megan Rivard" userId="953a166c-6292-4a0a-a77d-80d6bd550d33" providerId="ADAL" clId="{6E5F9D83-1416-4790-94E1-C52B39EBE6B5}" dt="2023-06-14T23:15:51.278" v="1667" actId="122"/>
      <pc:docMkLst>
        <pc:docMk/>
      </pc:docMkLst>
      <pc:sldChg chg="del">
        <pc:chgData name="Megan Rivard" userId="953a166c-6292-4a0a-a77d-80d6bd550d33" providerId="ADAL" clId="{6E5F9D83-1416-4790-94E1-C52B39EBE6B5}" dt="2023-05-08T20:46:25.570" v="8" actId="47"/>
        <pc:sldMkLst>
          <pc:docMk/>
          <pc:sldMk cId="109857222" sldId="256"/>
        </pc:sldMkLst>
      </pc:sldChg>
      <pc:sldChg chg="modSp add mod chgLayout">
        <pc:chgData name="Megan Rivard" userId="953a166c-6292-4a0a-a77d-80d6bd550d33" providerId="ADAL" clId="{6E5F9D83-1416-4790-94E1-C52B39EBE6B5}" dt="2023-06-14T21:23:08.994" v="1526" actId="207"/>
        <pc:sldMkLst>
          <pc:docMk/>
          <pc:sldMk cId="3073223863" sldId="257"/>
        </pc:sldMkLst>
        <pc:spChg chg="mod ord">
          <ac:chgData name="Megan Rivard" userId="953a166c-6292-4a0a-a77d-80d6bd550d33" providerId="ADAL" clId="{6E5F9D83-1416-4790-94E1-C52B39EBE6B5}" dt="2023-06-14T21:23:04.264" v="1525" actId="207"/>
          <ac:spMkLst>
            <pc:docMk/>
            <pc:sldMk cId="3073223863" sldId="257"/>
            <ac:spMk id="65" creationId="{00000000-0000-0000-0000-000000000000}"/>
          </ac:spMkLst>
        </pc:spChg>
        <pc:spChg chg="mod ord">
          <ac:chgData name="Megan Rivard" userId="953a166c-6292-4a0a-a77d-80d6bd550d33" providerId="ADAL" clId="{6E5F9D83-1416-4790-94E1-C52B39EBE6B5}" dt="2023-06-14T21:23:08.994" v="1526" actId="207"/>
          <ac:spMkLst>
            <pc:docMk/>
            <pc:sldMk cId="3073223863" sldId="257"/>
            <ac:spMk id="66" creationId="{00000000-0000-0000-0000-000000000000}"/>
          </ac:spMkLst>
        </pc:spChg>
      </pc:sldChg>
      <pc:sldChg chg="addSp delSp modSp add mod modClrScheme chgLayout">
        <pc:chgData name="Megan Rivard" userId="953a166c-6292-4a0a-a77d-80d6bd550d33" providerId="ADAL" clId="{6E5F9D83-1416-4790-94E1-C52B39EBE6B5}" dt="2023-06-14T21:32:28.042" v="1546" actId="20577"/>
        <pc:sldMkLst>
          <pc:docMk/>
          <pc:sldMk cId="491579165" sldId="258"/>
        </pc:sldMkLst>
        <pc:spChg chg="add del mod ord">
          <ac:chgData name="Megan Rivard" userId="953a166c-6292-4a0a-a77d-80d6bd550d33" providerId="ADAL" clId="{6E5F9D83-1416-4790-94E1-C52B39EBE6B5}" dt="2023-05-08T20:55:55.276" v="73" actId="478"/>
          <ac:spMkLst>
            <pc:docMk/>
            <pc:sldMk cId="491579165" sldId="258"/>
            <ac:spMk id="2" creationId="{1EAE97EB-A8D0-0DDB-3334-52A3B0193517}"/>
          </ac:spMkLst>
        </pc:spChg>
        <pc:spChg chg="mod ord">
          <ac:chgData name="Megan Rivard" userId="953a166c-6292-4a0a-a77d-80d6bd550d33" providerId="ADAL" clId="{6E5F9D83-1416-4790-94E1-C52B39EBE6B5}" dt="2023-06-14T21:32:28.042" v="1546" actId="20577"/>
          <ac:spMkLst>
            <pc:docMk/>
            <pc:sldMk cId="491579165" sldId="258"/>
            <ac:spMk id="71" creationId="{00000000-0000-0000-0000-000000000000}"/>
          </ac:spMkLst>
        </pc:spChg>
      </pc:sldChg>
      <pc:sldChg chg="addSp delSp modSp add mod ord chgLayout">
        <pc:chgData name="Megan Rivard" userId="953a166c-6292-4a0a-a77d-80d6bd550d33" providerId="ADAL" clId="{6E5F9D83-1416-4790-94E1-C52B39EBE6B5}" dt="2023-06-14T21:32:38.618" v="1549" actId="207"/>
        <pc:sldMkLst>
          <pc:docMk/>
          <pc:sldMk cId="3849304706" sldId="259"/>
        </pc:sldMkLst>
        <pc:spChg chg="mod ord">
          <ac:chgData name="Megan Rivard" userId="953a166c-6292-4a0a-a77d-80d6bd550d33" providerId="ADAL" clId="{6E5F9D83-1416-4790-94E1-C52B39EBE6B5}" dt="2023-06-14T21:32:38.618" v="1549" actId="207"/>
          <ac:spMkLst>
            <pc:docMk/>
            <pc:sldMk cId="3849304706" sldId="259"/>
            <ac:spMk id="76" creationId="{00000000-0000-0000-0000-000000000000}"/>
          </ac:spMkLst>
        </pc:spChg>
        <pc:spChg chg="mod ord">
          <ac:chgData name="Megan Rivard" userId="953a166c-6292-4a0a-a77d-80d6bd550d33" providerId="ADAL" clId="{6E5F9D83-1416-4790-94E1-C52B39EBE6B5}" dt="2023-06-14T21:32:38.618" v="1549" actId="207"/>
          <ac:spMkLst>
            <pc:docMk/>
            <pc:sldMk cId="3849304706" sldId="259"/>
            <ac:spMk id="77" creationId="{00000000-0000-0000-0000-000000000000}"/>
          </ac:spMkLst>
        </pc:spChg>
        <pc:picChg chg="add mod ord modCrop">
          <ac:chgData name="Megan Rivard" userId="953a166c-6292-4a0a-a77d-80d6bd550d33" providerId="ADAL" clId="{6E5F9D83-1416-4790-94E1-C52B39EBE6B5}" dt="2023-06-14T21:32:38.618" v="1549" actId="207"/>
          <ac:picMkLst>
            <pc:docMk/>
            <pc:sldMk cId="3849304706" sldId="259"/>
            <ac:picMk id="3" creationId="{1BBBA8F3-C524-0109-FD77-3183E535AD58}"/>
          </ac:picMkLst>
        </pc:picChg>
        <pc:picChg chg="del mod">
          <ac:chgData name="Megan Rivard" userId="953a166c-6292-4a0a-a77d-80d6bd550d33" providerId="ADAL" clId="{6E5F9D83-1416-4790-94E1-C52B39EBE6B5}" dt="2023-05-08T20:58:04.052" v="84" actId="478"/>
          <ac:picMkLst>
            <pc:docMk/>
            <pc:sldMk cId="3849304706" sldId="259"/>
            <ac:picMk id="78" creationId="{00000000-0000-0000-0000-000000000000}"/>
          </ac:picMkLst>
        </pc:picChg>
      </pc:sldChg>
      <pc:sldChg chg="addSp delSp modSp add mod delAnim chgLayout">
        <pc:chgData name="Megan Rivard" userId="953a166c-6292-4a0a-a77d-80d6bd550d33" providerId="ADAL" clId="{6E5F9D83-1416-4790-94E1-C52B39EBE6B5}" dt="2023-06-14T21:32:47.357" v="1550" actId="207"/>
        <pc:sldMkLst>
          <pc:docMk/>
          <pc:sldMk cId="2458654809" sldId="260"/>
        </pc:sldMkLst>
        <pc:spChg chg="mod ord">
          <ac:chgData name="Megan Rivard" userId="953a166c-6292-4a0a-a77d-80d6bd550d33" providerId="ADAL" clId="{6E5F9D83-1416-4790-94E1-C52B39EBE6B5}" dt="2023-06-14T21:32:47.357" v="1550" actId="207"/>
          <ac:spMkLst>
            <pc:docMk/>
            <pc:sldMk cId="2458654809" sldId="260"/>
            <ac:spMk id="83" creationId="{00000000-0000-0000-0000-000000000000}"/>
          </ac:spMkLst>
        </pc:spChg>
        <pc:spChg chg="mod ord">
          <ac:chgData name="Megan Rivard" userId="953a166c-6292-4a0a-a77d-80d6bd550d33" providerId="ADAL" clId="{6E5F9D83-1416-4790-94E1-C52B39EBE6B5}" dt="2023-06-14T21:32:47.357" v="1550" actId="207"/>
          <ac:spMkLst>
            <pc:docMk/>
            <pc:sldMk cId="2458654809" sldId="260"/>
            <ac:spMk id="84" creationId="{00000000-0000-0000-0000-000000000000}"/>
          </ac:spMkLst>
        </pc:spChg>
        <pc:picChg chg="add del mod">
          <ac:chgData name="Megan Rivard" userId="953a166c-6292-4a0a-a77d-80d6bd550d33" providerId="ADAL" clId="{6E5F9D83-1416-4790-94E1-C52B39EBE6B5}" dt="2023-05-08T21:03:28.895" v="102" actId="478"/>
          <ac:picMkLst>
            <pc:docMk/>
            <pc:sldMk cId="2458654809" sldId="260"/>
            <ac:picMk id="3" creationId="{ABB978CA-BC11-CD04-7388-DE81C97EC836}"/>
          </ac:picMkLst>
        </pc:picChg>
        <pc:picChg chg="add del mod">
          <ac:chgData name="Megan Rivard" userId="953a166c-6292-4a0a-a77d-80d6bd550d33" providerId="ADAL" clId="{6E5F9D83-1416-4790-94E1-C52B39EBE6B5}" dt="2023-05-08T21:02:24.996" v="99" actId="478"/>
          <ac:picMkLst>
            <pc:docMk/>
            <pc:sldMk cId="2458654809" sldId="260"/>
            <ac:picMk id="5" creationId="{654374F1-8FDC-0E20-D927-0F205BC3FBD9}"/>
          </ac:picMkLst>
        </pc:picChg>
        <pc:picChg chg="add mod modCrop">
          <ac:chgData name="Megan Rivard" userId="953a166c-6292-4a0a-a77d-80d6bd550d33" providerId="ADAL" clId="{6E5F9D83-1416-4790-94E1-C52B39EBE6B5}" dt="2023-06-14T21:32:47.357" v="1550" actId="207"/>
          <ac:picMkLst>
            <pc:docMk/>
            <pc:sldMk cId="2458654809" sldId="260"/>
            <ac:picMk id="6" creationId="{D6852CEC-1BDF-FCBF-F8DF-B2528F3D4330}"/>
          </ac:picMkLst>
        </pc:picChg>
        <pc:picChg chg="del mod">
          <ac:chgData name="Megan Rivard" userId="953a166c-6292-4a0a-a77d-80d6bd550d33" providerId="ADAL" clId="{6E5F9D83-1416-4790-94E1-C52B39EBE6B5}" dt="2023-05-08T21:03:29.892" v="103" actId="478"/>
          <ac:picMkLst>
            <pc:docMk/>
            <pc:sldMk cId="2458654809" sldId="260"/>
            <ac:picMk id="85" creationId="{00000000-0000-0000-0000-000000000000}"/>
          </ac:picMkLst>
        </pc:picChg>
        <pc:picChg chg="del mod">
          <ac:chgData name="Megan Rivard" userId="953a166c-6292-4a0a-a77d-80d6bd550d33" providerId="ADAL" clId="{6E5F9D83-1416-4790-94E1-C52B39EBE6B5}" dt="2023-05-08T21:03:30.455" v="104" actId="478"/>
          <ac:picMkLst>
            <pc:docMk/>
            <pc:sldMk cId="2458654809" sldId="260"/>
            <ac:picMk id="86" creationId="{00000000-0000-0000-0000-000000000000}"/>
          </ac:picMkLst>
        </pc:picChg>
        <pc:picChg chg="del mod">
          <ac:chgData name="Megan Rivard" userId="953a166c-6292-4a0a-a77d-80d6bd550d33" providerId="ADAL" clId="{6E5F9D83-1416-4790-94E1-C52B39EBE6B5}" dt="2023-05-08T21:03:30.901" v="105" actId="478"/>
          <ac:picMkLst>
            <pc:docMk/>
            <pc:sldMk cId="2458654809" sldId="260"/>
            <ac:picMk id="87" creationId="{00000000-0000-0000-0000-000000000000}"/>
          </ac:picMkLst>
        </pc:picChg>
      </pc:sldChg>
      <pc:sldChg chg="addSp delSp modSp add mod modClrScheme chgLayout">
        <pc:chgData name="Megan Rivard" userId="953a166c-6292-4a0a-a77d-80d6bd550d33" providerId="ADAL" clId="{6E5F9D83-1416-4790-94E1-C52B39EBE6B5}" dt="2023-06-14T21:32:57.272" v="1551" actId="207"/>
        <pc:sldMkLst>
          <pc:docMk/>
          <pc:sldMk cId="3355830135" sldId="261"/>
        </pc:sldMkLst>
        <pc:spChg chg="add del mod ord">
          <ac:chgData name="Megan Rivard" userId="953a166c-6292-4a0a-a77d-80d6bd550d33" providerId="ADAL" clId="{6E5F9D83-1416-4790-94E1-C52B39EBE6B5}" dt="2023-05-08T21:05:43.763" v="123" actId="478"/>
          <ac:spMkLst>
            <pc:docMk/>
            <pc:sldMk cId="3355830135" sldId="261"/>
            <ac:spMk id="2" creationId="{6A249C26-C019-862D-7221-D5FF6F699805}"/>
          </ac:spMkLst>
        </pc:spChg>
        <pc:spChg chg="mod ord">
          <ac:chgData name="Megan Rivard" userId="953a166c-6292-4a0a-a77d-80d6bd550d33" providerId="ADAL" clId="{6E5F9D83-1416-4790-94E1-C52B39EBE6B5}" dt="2023-06-14T21:32:57.272" v="1551" actId="207"/>
          <ac:spMkLst>
            <pc:docMk/>
            <pc:sldMk cId="3355830135" sldId="261"/>
            <ac:spMk id="92" creationId="{00000000-0000-0000-0000-000000000000}"/>
          </ac:spMkLst>
        </pc:spChg>
        <pc:graphicFrameChg chg="mod modGraphic">
          <ac:chgData name="Megan Rivard" userId="953a166c-6292-4a0a-a77d-80d6bd550d33" providerId="ADAL" clId="{6E5F9D83-1416-4790-94E1-C52B39EBE6B5}" dt="2023-06-14T16:32:12.118" v="1336" actId="2711"/>
          <ac:graphicFrameMkLst>
            <pc:docMk/>
            <pc:sldMk cId="3355830135" sldId="261"/>
            <ac:graphicFrameMk id="93" creationId="{00000000-0000-0000-0000-000000000000}"/>
          </ac:graphicFrameMkLst>
        </pc:graphicFrameChg>
      </pc:sldChg>
      <pc:sldChg chg="addSp delSp modSp add mod modClrScheme chgLayout">
        <pc:chgData name="Megan Rivard" userId="953a166c-6292-4a0a-a77d-80d6bd550d33" providerId="ADAL" clId="{6E5F9D83-1416-4790-94E1-C52B39EBE6B5}" dt="2023-06-14T21:33:03.719" v="1552" actId="207"/>
        <pc:sldMkLst>
          <pc:docMk/>
          <pc:sldMk cId="2871689363" sldId="262"/>
        </pc:sldMkLst>
        <pc:spChg chg="add mod ord">
          <ac:chgData name="Megan Rivard" userId="953a166c-6292-4a0a-a77d-80d6bd550d33" providerId="ADAL" clId="{6E5F9D83-1416-4790-94E1-C52B39EBE6B5}" dt="2023-06-14T21:33:03.719" v="1552" actId="207"/>
          <ac:spMkLst>
            <pc:docMk/>
            <pc:sldMk cId="2871689363" sldId="262"/>
            <ac:spMk id="2" creationId="{0448596D-F3CE-7756-0523-CA173ACF1CC8}"/>
          </ac:spMkLst>
        </pc:spChg>
        <pc:spChg chg="mod ord">
          <ac:chgData name="Megan Rivard" userId="953a166c-6292-4a0a-a77d-80d6bd550d33" providerId="ADAL" clId="{6E5F9D83-1416-4790-94E1-C52B39EBE6B5}" dt="2023-06-14T21:33:03.719" v="1552" actId="207"/>
          <ac:spMkLst>
            <pc:docMk/>
            <pc:sldMk cId="2871689363" sldId="262"/>
            <ac:spMk id="98" creationId="{00000000-0000-0000-0000-000000000000}"/>
          </ac:spMkLst>
        </pc:spChg>
        <pc:spChg chg="del mod ord">
          <ac:chgData name="Megan Rivard" userId="953a166c-6292-4a0a-a77d-80d6bd550d33" providerId="ADAL" clId="{6E5F9D83-1416-4790-94E1-C52B39EBE6B5}" dt="2023-05-08T21:08:20.729" v="204" actId="478"/>
          <ac:spMkLst>
            <pc:docMk/>
            <pc:sldMk cId="2871689363" sldId="262"/>
            <ac:spMk id="99" creationId="{00000000-0000-0000-0000-000000000000}"/>
          </ac:spMkLst>
        </pc:spChg>
        <pc:picChg chg="add mod">
          <ac:chgData name="Megan Rivard" userId="953a166c-6292-4a0a-a77d-80d6bd550d33" providerId="ADAL" clId="{6E5F9D83-1416-4790-94E1-C52B39EBE6B5}" dt="2023-06-14T16:33:27.476" v="1350"/>
          <ac:picMkLst>
            <pc:docMk/>
            <pc:sldMk cId="2871689363" sldId="262"/>
            <ac:picMk id="4" creationId="{7E7A6109-14EB-C492-6D03-01E6F2B38FD8}"/>
          </ac:picMkLst>
        </pc:picChg>
      </pc:sldChg>
      <pc:sldChg chg="addSp delSp modSp add mod setBg">
        <pc:chgData name="Megan Rivard" userId="953a166c-6292-4a0a-a77d-80d6bd550d33" providerId="ADAL" clId="{6E5F9D83-1416-4790-94E1-C52B39EBE6B5}" dt="2023-06-14T23:02:12.010" v="1610" actId="167"/>
        <pc:sldMkLst>
          <pc:docMk/>
          <pc:sldMk cId="338514742" sldId="263"/>
        </pc:sldMkLst>
        <pc:spChg chg="add mod ord">
          <ac:chgData name="Megan Rivard" userId="953a166c-6292-4a0a-a77d-80d6bd550d33" providerId="ADAL" clId="{6E5F9D83-1416-4790-94E1-C52B39EBE6B5}" dt="2023-06-14T23:02:05.936" v="1609" actId="167"/>
          <ac:spMkLst>
            <pc:docMk/>
            <pc:sldMk cId="338514742" sldId="263"/>
            <ac:spMk id="2" creationId="{B2B9EBEC-0AD0-303E-1381-1102F5C66925}"/>
          </ac:spMkLst>
        </pc:spChg>
        <pc:spChg chg="add del mod ord">
          <ac:chgData name="Megan Rivard" userId="953a166c-6292-4a0a-a77d-80d6bd550d33" providerId="ADAL" clId="{6E5F9D83-1416-4790-94E1-C52B39EBE6B5}" dt="2023-05-08T21:14:52.763" v="265" actId="478"/>
          <ac:spMkLst>
            <pc:docMk/>
            <pc:sldMk cId="338514742" sldId="263"/>
            <ac:spMk id="2" creationId="{BA6A4D9A-1039-707F-FBFE-6DEBFD473E8B}"/>
          </ac:spMkLst>
        </pc:spChg>
        <pc:spChg chg="add mod">
          <ac:chgData name="Megan Rivard" userId="953a166c-6292-4a0a-a77d-80d6bd550d33" providerId="ADAL" clId="{6E5F9D83-1416-4790-94E1-C52B39EBE6B5}" dt="2023-06-14T23:02:12.010" v="1610" actId="167"/>
          <ac:spMkLst>
            <pc:docMk/>
            <pc:sldMk cId="338514742" sldId="263"/>
            <ac:spMk id="3" creationId="{77FE6AED-F5AB-7517-2E8F-C94B67E199BE}"/>
          </ac:spMkLst>
        </pc:spChg>
        <pc:spChg chg="del">
          <ac:chgData name="Megan Rivard" userId="953a166c-6292-4a0a-a77d-80d6bd550d33" providerId="ADAL" clId="{6E5F9D83-1416-4790-94E1-C52B39EBE6B5}" dt="2023-06-14T23:01:56.862" v="1607" actId="478"/>
          <ac:spMkLst>
            <pc:docMk/>
            <pc:sldMk cId="338514742" sldId="263"/>
            <ac:spMk id="104" creationId="{00000000-0000-0000-0000-000000000000}"/>
          </ac:spMkLst>
        </pc:spChg>
        <pc:spChg chg="del mod">
          <ac:chgData name="Megan Rivard" userId="953a166c-6292-4a0a-a77d-80d6bd550d33" providerId="ADAL" clId="{6E5F9D83-1416-4790-94E1-C52B39EBE6B5}" dt="2023-05-08T21:14:56.984" v="266" actId="478"/>
          <ac:spMkLst>
            <pc:docMk/>
            <pc:sldMk cId="338514742" sldId="263"/>
            <ac:spMk id="108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5-08T21:17:20.610" v="287" actId="1076"/>
          <ac:spMkLst>
            <pc:docMk/>
            <pc:sldMk cId="338514742" sldId="263"/>
            <ac:spMk id="109" creationId="{00000000-0000-0000-0000-000000000000}"/>
          </ac:spMkLst>
        </pc:spChg>
        <pc:picChg chg="add mod ord modCrop">
          <ac:chgData name="Megan Rivard" userId="953a166c-6292-4a0a-a77d-80d6bd550d33" providerId="ADAL" clId="{6E5F9D83-1416-4790-94E1-C52B39EBE6B5}" dt="2023-06-14T23:02:01.959" v="1608" actId="167"/>
          <ac:picMkLst>
            <pc:docMk/>
            <pc:sldMk cId="338514742" sldId="263"/>
            <ac:picMk id="4" creationId="{1D45BF3D-FF08-96FE-9554-63DFF4B2A4C5}"/>
          </ac:picMkLst>
        </pc:picChg>
        <pc:picChg chg="del mod modCrop">
          <ac:chgData name="Megan Rivard" userId="953a166c-6292-4a0a-a77d-80d6bd550d33" providerId="ADAL" clId="{6E5F9D83-1416-4790-94E1-C52B39EBE6B5}" dt="2023-05-08T21:14:51.396" v="264" actId="478"/>
          <ac:picMkLst>
            <pc:docMk/>
            <pc:sldMk cId="338514742" sldId="263"/>
            <ac:picMk id="105" creationId="{00000000-0000-0000-0000-000000000000}"/>
          </ac:picMkLst>
        </pc:picChg>
        <pc:picChg chg="del mod">
          <ac:chgData name="Megan Rivard" userId="953a166c-6292-4a0a-a77d-80d6bd550d33" providerId="ADAL" clId="{6E5F9D83-1416-4790-94E1-C52B39EBE6B5}" dt="2023-05-08T21:12:53.872" v="256" actId="478"/>
          <ac:picMkLst>
            <pc:docMk/>
            <pc:sldMk cId="338514742" sldId="263"/>
            <ac:picMk id="106" creationId="{00000000-0000-0000-0000-000000000000}"/>
          </ac:picMkLst>
        </pc:picChg>
        <pc:picChg chg="mod modCrop">
          <ac:chgData name="Megan Rivard" userId="953a166c-6292-4a0a-a77d-80d6bd550d33" providerId="ADAL" clId="{6E5F9D83-1416-4790-94E1-C52B39EBE6B5}" dt="2023-05-08T21:17:14.914" v="286" actId="732"/>
          <ac:picMkLst>
            <pc:docMk/>
            <pc:sldMk cId="338514742" sldId="263"/>
            <ac:picMk id="107" creationId="{00000000-0000-0000-0000-000000000000}"/>
          </ac:picMkLst>
        </pc:picChg>
      </pc:sldChg>
      <pc:sldChg chg="addSp delSp modSp add del mod">
        <pc:chgData name="Megan Rivard" userId="953a166c-6292-4a0a-a77d-80d6bd550d33" providerId="ADAL" clId="{6E5F9D83-1416-4790-94E1-C52B39EBE6B5}" dt="2023-05-08T21:19:41.707" v="305" actId="47"/>
        <pc:sldMkLst>
          <pc:docMk/>
          <pc:sldMk cId="2048590331" sldId="264"/>
        </pc:sldMkLst>
        <pc:spChg chg="del">
          <ac:chgData name="Megan Rivard" userId="953a166c-6292-4a0a-a77d-80d6bd550d33" providerId="ADAL" clId="{6E5F9D83-1416-4790-94E1-C52B39EBE6B5}" dt="2023-05-08T21:18:29.753" v="294" actId="478"/>
          <ac:spMkLst>
            <pc:docMk/>
            <pc:sldMk cId="2048590331" sldId="264"/>
            <ac:spMk id="116" creationId="{00000000-0000-0000-0000-000000000000}"/>
          </ac:spMkLst>
        </pc:spChg>
        <pc:picChg chg="add del mod ord">
          <ac:chgData name="Megan Rivard" userId="953a166c-6292-4a0a-a77d-80d6bd550d33" providerId="ADAL" clId="{6E5F9D83-1416-4790-94E1-C52B39EBE6B5}" dt="2023-05-08T21:18:46.168" v="296" actId="21"/>
          <ac:picMkLst>
            <pc:docMk/>
            <pc:sldMk cId="2048590331" sldId="264"/>
            <ac:picMk id="3" creationId="{7363667A-83B4-6772-F502-BB77FDC2C56C}"/>
          </ac:picMkLst>
        </pc:picChg>
        <pc:picChg chg="del">
          <ac:chgData name="Megan Rivard" userId="953a166c-6292-4a0a-a77d-80d6bd550d33" providerId="ADAL" clId="{6E5F9D83-1416-4790-94E1-C52B39EBE6B5}" dt="2023-05-08T21:18:25.049" v="292" actId="478"/>
          <ac:picMkLst>
            <pc:docMk/>
            <pc:sldMk cId="2048590331" sldId="264"/>
            <ac:picMk id="114" creationId="{00000000-0000-0000-0000-000000000000}"/>
          </ac:picMkLst>
        </pc:picChg>
        <pc:picChg chg="del">
          <ac:chgData name="Megan Rivard" userId="953a166c-6292-4a0a-a77d-80d6bd550d33" providerId="ADAL" clId="{6E5F9D83-1416-4790-94E1-C52B39EBE6B5}" dt="2023-05-08T21:18:26.629" v="293" actId="478"/>
          <ac:picMkLst>
            <pc:docMk/>
            <pc:sldMk cId="2048590331" sldId="264"/>
            <ac:picMk id="115" creationId="{00000000-0000-0000-0000-000000000000}"/>
          </ac:picMkLst>
        </pc:picChg>
      </pc:sldChg>
      <pc:sldChg chg="add del">
        <pc:chgData name="Megan Rivard" userId="953a166c-6292-4a0a-a77d-80d6bd550d33" providerId="ADAL" clId="{6E5F9D83-1416-4790-94E1-C52B39EBE6B5}" dt="2023-05-08T21:21:16.762" v="321" actId="47"/>
        <pc:sldMkLst>
          <pc:docMk/>
          <pc:sldMk cId="3708229298" sldId="265"/>
        </pc:sldMkLst>
      </pc:sldChg>
      <pc:sldChg chg="modSp add del mod">
        <pc:chgData name="Megan Rivard" userId="953a166c-6292-4a0a-a77d-80d6bd550d33" providerId="ADAL" clId="{6E5F9D83-1416-4790-94E1-C52B39EBE6B5}" dt="2023-05-08T21:22:37.344" v="335" actId="47"/>
        <pc:sldMkLst>
          <pc:docMk/>
          <pc:sldMk cId="2266706980" sldId="266"/>
        </pc:sldMkLst>
        <pc:spChg chg="mod">
          <ac:chgData name="Megan Rivard" userId="953a166c-6292-4a0a-a77d-80d6bd550d33" providerId="ADAL" clId="{6E5F9D83-1416-4790-94E1-C52B39EBE6B5}" dt="2023-05-08T21:22:24.173" v="333" actId="207"/>
          <ac:spMkLst>
            <pc:docMk/>
            <pc:sldMk cId="2266706980" sldId="266"/>
            <ac:spMk id="128" creationId="{00000000-0000-0000-0000-000000000000}"/>
          </ac:spMkLst>
        </pc:spChg>
        <pc:graphicFrameChg chg="mod">
          <ac:chgData name="Megan Rivard" userId="953a166c-6292-4a0a-a77d-80d6bd550d33" providerId="ADAL" clId="{6E5F9D83-1416-4790-94E1-C52B39EBE6B5}" dt="2023-05-08T20:46:11.512" v="1"/>
          <ac:graphicFrameMkLst>
            <pc:docMk/>
            <pc:sldMk cId="2266706980" sldId="266"/>
            <ac:graphicFrameMk id="129" creationId="{00000000-0000-0000-0000-000000000000}"/>
          </ac:graphicFrameMkLst>
        </pc:graphicFrameChg>
      </pc:sldChg>
      <pc:sldChg chg="addSp delSp modSp add mod modClrScheme delAnim modAnim chgLayout">
        <pc:chgData name="Megan Rivard" userId="953a166c-6292-4a0a-a77d-80d6bd550d33" providerId="ADAL" clId="{6E5F9D83-1416-4790-94E1-C52B39EBE6B5}" dt="2023-06-14T21:33:45.447" v="1556" actId="12"/>
        <pc:sldMkLst>
          <pc:docMk/>
          <pc:sldMk cId="3256783319" sldId="267"/>
        </pc:sldMkLst>
        <pc:spChg chg="add mod ord">
          <ac:chgData name="Megan Rivard" userId="953a166c-6292-4a0a-a77d-80d6bd550d33" providerId="ADAL" clId="{6E5F9D83-1416-4790-94E1-C52B39EBE6B5}" dt="2023-06-14T21:33:45.447" v="1556" actId="12"/>
          <ac:spMkLst>
            <pc:docMk/>
            <pc:sldMk cId="3256783319" sldId="267"/>
            <ac:spMk id="2" creationId="{9DA345AA-B829-2116-D859-D4C9490B721E}"/>
          </ac:spMkLst>
        </pc:spChg>
        <pc:spChg chg="add del mod ord">
          <ac:chgData name="Megan Rivard" userId="953a166c-6292-4a0a-a77d-80d6bd550d33" providerId="ADAL" clId="{6E5F9D83-1416-4790-94E1-C52B39EBE6B5}" dt="2023-05-08T21:24:02.413" v="378" actId="478"/>
          <ac:spMkLst>
            <pc:docMk/>
            <pc:sldMk cId="3256783319" sldId="267"/>
            <ac:spMk id="3" creationId="{279110A9-4FE6-8C85-17B2-4B3214F34F11}"/>
          </ac:spMkLst>
        </pc:spChg>
        <pc:spChg chg="mod ord">
          <ac:chgData name="Megan Rivard" userId="953a166c-6292-4a0a-a77d-80d6bd550d33" providerId="ADAL" clId="{6E5F9D83-1416-4790-94E1-C52B39EBE6B5}" dt="2023-06-14T21:33:20.401" v="1554" actId="207"/>
          <ac:spMkLst>
            <pc:docMk/>
            <pc:sldMk cId="3256783319" sldId="267"/>
            <ac:spMk id="134" creationId="{00000000-0000-0000-0000-000000000000}"/>
          </ac:spMkLst>
        </pc:spChg>
        <pc:spChg chg="del mod">
          <ac:chgData name="Megan Rivard" userId="953a166c-6292-4a0a-a77d-80d6bd550d33" providerId="ADAL" clId="{6E5F9D83-1416-4790-94E1-C52B39EBE6B5}" dt="2023-05-08T21:23:35.163" v="349" actId="478"/>
          <ac:spMkLst>
            <pc:docMk/>
            <pc:sldMk cId="3256783319" sldId="267"/>
            <ac:spMk id="136" creationId="{00000000-0000-0000-0000-000000000000}"/>
          </ac:spMkLst>
        </pc:spChg>
        <pc:spChg chg="del mod">
          <ac:chgData name="Megan Rivard" userId="953a166c-6292-4a0a-a77d-80d6bd550d33" providerId="ADAL" clId="{6E5F9D83-1416-4790-94E1-C52B39EBE6B5}" dt="2023-05-08T21:22:51.303" v="338" actId="478"/>
          <ac:spMkLst>
            <pc:docMk/>
            <pc:sldMk cId="3256783319" sldId="267"/>
            <ac:spMk id="137" creationId="{00000000-0000-0000-0000-000000000000}"/>
          </ac:spMkLst>
        </pc:spChg>
        <pc:picChg chg="mod">
          <ac:chgData name="Megan Rivard" userId="953a166c-6292-4a0a-a77d-80d6bd550d33" providerId="ADAL" clId="{6E5F9D83-1416-4790-94E1-C52B39EBE6B5}" dt="2023-06-14T16:36:28.403" v="1383" actId="1036"/>
          <ac:picMkLst>
            <pc:docMk/>
            <pc:sldMk cId="3256783319" sldId="267"/>
            <ac:picMk id="135" creationId="{00000000-0000-0000-0000-000000000000}"/>
          </ac:picMkLst>
        </pc:picChg>
      </pc:sldChg>
      <pc:sldChg chg="modSp add mod">
        <pc:chgData name="Megan Rivard" userId="953a166c-6292-4a0a-a77d-80d6bd550d33" providerId="ADAL" clId="{6E5F9D83-1416-4790-94E1-C52B39EBE6B5}" dt="2023-06-14T21:33:52" v="1557" actId="207"/>
        <pc:sldMkLst>
          <pc:docMk/>
          <pc:sldMk cId="2723770725" sldId="268"/>
        </pc:sldMkLst>
        <pc:spChg chg="mod">
          <ac:chgData name="Megan Rivard" userId="953a166c-6292-4a0a-a77d-80d6bd550d33" providerId="ADAL" clId="{6E5F9D83-1416-4790-94E1-C52B39EBE6B5}" dt="2023-06-14T21:33:52" v="1557" actId="207"/>
          <ac:spMkLst>
            <pc:docMk/>
            <pc:sldMk cId="2723770725" sldId="268"/>
            <ac:spMk id="142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6-14T21:33:52" v="1557" actId="207"/>
          <ac:spMkLst>
            <pc:docMk/>
            <pc:sldMk cId="2723770725" sldId="268"/>
            <ac:spMk id="144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6-14T21:33:52" v="1557" actId="207"/>
          <ac:spMkLst>
            <pc:docMk/>
            <pc:sldMk cId="2723770725" sldId="268"/>
            <ac:spMk id="145" creationId="{00000000-0000-0000-0000-000000000000}"/>
          </ac:spMkLst>
        </pc:spChg>
        <pc:picChg chg="mod modCrop">
          <ac:chgData name="Megan Rivard" userId="953a166c-6292-4a0a-a77d-80d6bd550d33" providerId="ADAL" clId="{6E5F9D83-1416-4790-94E1-C52B39EBE6B5}" dt="2023-05-08T21:26:23.283" v="446" actId="14861"/>
          <ac:picMkLst>
            <pc:docMk/>
            <pc:sldMk cId="2723770725" sldId="268"/>
            <ac:picMk id="143" creationId="{00000000-0000-0000-0000-000000000000}"/>
          </ac:picMkLst>
        </pc:picChg>
      </pc:sldChg>
      <pc:sldChg chg="addSp delSp modSp add mod modClrScheme delAnim modAnim chgLayout">
        <pc:chgData name="Megan Rivard" userId="953a166c-6292-4a0a-a77d-80d6bd550d33" providerId="ADAL" clId="{6E5F9D83-1416-4790-94E1-C52B39EBE6B5}" dt="2023-06-14T23:15:51.278" v="1667" actId="122"/>
        <pc:sldMkLst>
          <pc:docMk/>
          <pc:sldMk cId="1553089779" sldId="269"/>
        </pc:sldMkLst>
        <pc:spChg chg="add del mod ord">
          <ac:chgData name="Megan Rivard" userId="953a166c-6292-4a0a-a77d-80d6bd550d33" providerId="ADAL" clId="{6E5F9D83-1416-4790-94E1-C52B39EBE6B5}" dt="2023-05-08T21:28:18.349" v="458" actId="478"/>
          <ac:spMkLst>
            <pc:docMk/>
            <pc:sldMk cId="1553089779" sldId="269"/>
            <ac:spMk id="2" creationId="{B660FEB5-AB18-F6D3-5E68-17EF6C5DC3F2}"/>
          </ac:spMkLst>
        </pc:spChg>
        <pc:spChg chg="mod ord">
          <ac:chgData name="Megan Rivard" userId="953a166c-6292-4a0a-a77d-80d6bd550d33" providerId="ADAL" clId="{6E5F9D83-1416-4790-94E1-C52B39EBE6B5}" dt="2023-06-14T23:15:43.422" v="1664" actId="700"/>
          <ac:spMkLst>
            <pc:docMk/>
            <pc:sldMk cId="1553089779" sldId="269"/>
            <ac:spMk id="150" creationId="{00000000-0000-0000-0000-000000000000}"/>
          </ac:spMkLst>
        </pc:spChg>
        <pc:spChg chg="mod ord">
          <ac:chgData name="Megan Rivard" userId="953a166c-6292-4a0a-a77d-80d6bd550d33" providerId="ADAL" clId="{6E5F9D83-1416-4790-94E1-C52B39EBE6B5}" dt="2023-06-14T23:15:51.278" v="1667" actId="122"/>
          <ac:spMkLst>
            <pc:docMk/>
            <pc:sldMk cId="1553089779" sldId="269"/>
            <ac:spMk id="151" creationId="{00000000-0000-0000-0000-000000000000}"/>
          </ac:spMkLst>
        </pc:spChg>
        <pc:picChg chg="add mod">
          <ac:chgData name="Megan Rivard" userId="953a166c-6292-4a0a-a77d-80d6bd550d33" providerId="ADAL" clId="{6E5F9D83-1416-4790-94E1-C52B39EBE6B5}" dt="2023-06-14T23:15:49.412" v="1666" actId="1076"/>
          <ac:picMkLst>
            <pc:docMk/>
            <pc:sldMk cId="1553089779" sldId="269"/>
            <ac:picMk id="3" creationId="{594A5D06-3805-D47A-DD4E-92C6701B5AE5}"/>
          </ac:picMkLst>
        </pc:picChg>
        <pc:picChg chg="del mod">
          <ac:chgData name="Megan Rivard" userId="953a166c-6292-4a0a-a77d-80d6bd550d33" providerId="ADAL" clId="{6E5F9D83-1416-4790-94E1-C52B39EBE6B5}" dt="2023-05-08T21:28:30.788" v="460" actId="478"/>
          <ac:picMkLst>
            <pc:docMk/>
            <pc:sldMk cId="1553089779" sldId="269"/>
            <ac:picMk id="152" creationId="{00000000-0000-0000-0000-000000000000}"/>
          </ac:picMkLst>
        </pc:picChg>
      </pc:sldChg>
      <pc:sldChg chg="addSp delSp modSp add mod chgLayout">
        <pc:chgData name="Megan Rivard" userId="953a166c-6292-4a0a-a77d-80d6bd550d33" providerId="ADAL" clId="{6E5F9D83-1416-4790-94E1-C52B39EBE6B5}" dt="2023-06-14T21:34:03.294" v="1559" actId="207"/>
        <pc:sldMkLst>
          <pc:docMk/>
          <pc:sldMk cId="1264595783" sldId="270"/>
        </pc:sldMkLst>
        <pc:spChg chg="del mod">
          <ac:chgData name="Megan Rivard" userId="953a166c-6292-4a0a-a77d-80d6bd550d33" providerId="ADAL" clId="{6E5F9D83-1416-4790-94E1-C52B39EBE6B5}" dt="2023-06-14T16:38:55.858" v="1417" actId="478"/>
          <ac:spMkLst>
            <pc:docMk/>
            <pc:sldMk cId="1264595783" sldId="270"/>
            <ac:spMk id="2" creationId="{93E02037-E6A6-42D5-ED16-D06697B5DE1E}"/>
          </ac:spMkLst>
        </pc:spChg>
        <pc:spChg chg="add mod ord">
          <ac:chgData name="Megan Rivard" userId="953a166c-6292-4a0a-a77d-80d6bd550d33" providerId="ADAL" clId="{6E5F9D83-1416-4790-94E1-C52B39EBE6B5}" dt="2023-06-14T21:34:03.294" v="1559" actId="207"/>
          <ac:spMkLst>
            <pc:docMk/>
            <pc:sldMk cId="1264595783" sldId="270"/>
            <ac:spMk id="3" creationId="{289ADA7A-83AC-D2D3-7728-6A658D47B4B9}"/>
          </ac:spMkLst>
        </pc:spChg>
        <pc:spChg chg="mod ord">
          <ac:chgData name="Megan Rivard" userId="953a166c-6292-4a0a-a77d-80d6bd550d33" providerId="ADAL" clId="{6E5F9D83-1416-4790-94E1-C52B39EBE6B5}" dt="2023-06-14T21:34:03.294" v="1559" actId="207"/>
          <ac:spMkLst>
            <pc:docMk/>
            <pc:sldMk cId="1264595783" sldId="270"/>
            <ac:spMk id="157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6-14T21:34:03.294" v="1559" actId="207"/>
          <ac:spMkLst>
            <pc:docMk/>
            <pc:sldMk cId="1264595783" sldId="270"/>
            <ac:spMk id="159" creationId="{00000000-0000-0000-0000-000000000000}"/>
          </ac:spMkLst>
        </pc:spChg>
        <pc:picChg chg="mod">
          <ac:chgData name="Megan Rivard" userId="953a166c-6292-4a0a-a77d-80d6bd550d33" providerId="ADAL" clId="{6E5F9D83-1416-4790-94E1-C52B39EBE6B5}" dt="2023-06-14T16:39:21.951" v="1423" actId="1035"/>
          <ac:picMkLst>
            <pc:docMk/>
            <pc:sldMk cId="1264595783" sldId="270"/>
            <ac:picMk id="158" creationId="{00000000-0000-0000-0000-000000000000}"/>
          </ac:picMkLst>
        </pc:picChg>
      </pc:sldChg>
      <pc:sldChg chg="add del">
        <pc:chgData name="Megan Rivard" userId="953a166c-6292-4a0a-a77d-80d6bd550d33" providerId="ADAL" clId="{6E5F9D83-1416-4790-94E1-C52B39EBE6B5}" dt="2023-05-08T21:32:36.220" v="494" actId="47"/>
        <pc:sldMkLst>
          <pc:docMk/>
          <pc:sldMk cId="1554365711" sldId="271"/>
        </pc:sldMkLst>
      </pc:sldChg>
      <pc:sldChg chg="addSp delSp modSp add mod modClrScheme chgLayout">
        <pc:chgData name="Megan Rivard" userId="953a166c-6292-4a0a-a77d-80d6bd550d33" providerId="ADAL" clId="{6E5F9D83-1416-4790-94E1-C52B39EBE6B5}" dt="2023-06-14T21:35:07.600" v="1566" actId="20577"/>
        <pc:sldMkLst>
          <pc:docMk/>
          <pc:sldMk cId="1334069281" sldId="272"/>
        </pc:sldMkLst>
        <pc:spChg chg="add del mod ord">
          <ac:chgData name="Megan Rivard" userId="953a166c-6292-4a0a-a77d-80d6bd550d33" providerId="ADAL" clId="{6E5F9D83-1416-4790-94E1-C52B39EBE6B5}" dt="2023-05-08T21:33:02.502" v="496" actId="700"/>
          <ac:spMkLst>
            <pc:docMk/>
            <pc:sldMk cId="1334069281" sldId="272"/>
            <ac:spMk id="2" creationId="{B473CF74-37CE-3614-4A59-AA8621B55A79}"/>
          </ac:spMkLst>
        </pc:spChg>
        <pc:spChg chg="add del mod ord">
          <ac:chgData name="Megan Rivard" userId="953a166c-6292-4a0a-a77d-80d6bd550d33" providerId="ADAL" clId="{6E5F9D83-1416-4790-94E1-C52B39EBE6B5}" dt="2023-05-08T21:33:02.502" v="496" actId="700"/>
          <ac:spMkLst>
            <pc:docMk/>
            <pc:sldMk cId="1334069281" sldId="272"/>
            <ac:spMk id="3" creationId="{871F5443-9687-CF5F-728A-53CA11F5320E}"/>
          </ac:spMkLst>
        </pc:spChg>
        <pc:spChg chg="add mod ord">
          <ac:chgData name="Megan Rivard" userId="953a166c-6292-4a0a-a77d-80d6bd550d33" providerId="ADAL" clId="{6E5F9D83-1416-4790-94E1-C52B39EBE6B5}" dt="2023-06-14T21:35:07.600" v="1566" actId="20577"/>
          <ac:spMkLst>
            <pc:docMk/>
            <pc:sldMk cId="1334069281" sldId="272"/>
            <ac:spMk id="4" creationId="{807DD6D7-1F32-A646-A337-039B456B208E}"/>
          </ac:spMkLst>
        </pc:spChg>
        <pc:spChg chg="mod ord">
          <ac:chgData name="Megan Rivard" userId="953a166c-6292-4a0a-a77d-80d6bd550d33" providerId="ADAL" clId="{6E5F9D83-1416-4790-94E1-C52B39EBE6B5}" dt="2023-06-14T21:34:14.472" v="1561" actId="207"/>
          <ac:spMkLst>
            <pc:docMk/>
            <pc:sldMk cId="1334069281" sldId="272"/>
            <ac:spMk id="171" creationId="{00000000-0000-0000-0000-000000000000}"/>
          </ac:spMkLst>
        </pc:spChg>
        <pc:grpChg chg="mod">
          <ac:chgData name="Megan Rivard" userId="953a166c-6292-4a0a-a77d-80d6bd550d33" providerId="ADAL" clId="{6E5F9D83-1416-4790-94E1-C52B39EBE6B5}" dt="2023-06-14T16:43:10.314" v="1480" actId="1076"/>
          <ac:grpSpMkLst>
            <pc:docMk/>
            <pc:sldMk cId="1334069281" sldId="272"/>
            <ac:grpSpMk id="172" creationId="{00000000-0000-0000-0000-000000000000}"/>
          </ac:grpSpMkLst>
        </pc:grpChg>
        <pc:grpChg chg="mod">
          <ac:chgData name="Megan Rivard" userId="953a166c-6292-4a0a-a77d-80d6bd550d33" providerId="ADAL" clId="{6E5F9D83-1416-4790-94E1-C52B39EBE6B5}" dt="2023-06-14T16:43:05.950" v="1479" actId="1076"/>
          <ac:grpSpMkLst>
            <pc:docMk/>
            <pc:sldMk cId="1334069281" sldId="272"/>
            <ac:grpSpMk id="176" creationId="{00000000-0000-0000-0000-000000000000}"/>
          </ac:grpSpMkLst>
        </pc:grpChg>
      </pc:sldChg>
      <pc:sldChg chg="addSp delSp modSp add mod chgLayout">
        <pc:chgData name="Megan Rivard" userId="953a166c-6292-4a0a-a77d-80d6bd550d33" providerId="ADAL" clId="{6E5F9D83-1416-4790-94E1-C52B39EBE6B5}" dt="2023-06-14T21:35:53.406" v="1574" actId="1076"/>
        <pc:sldMkLst>
          <pc:docMk/>
          <pc:sldMk cId="572422020" sldId="273"/>
        </pc:sldMkLst>
        <pc:spChg chg="add del mod">
          <ac:chgData name="Megan Rivard" userId="953a166c-6292-4a0a-a77d-80d6bd550d33" providerId="ADAL" clId="{6E5F9D83-1416-4790-94E1-C52B39EBE6B5}" dt="2023-05-08T21:39:28.649" v="571" actId="478"/>
          <ac:spMkLst>
            <pc:docMk/>
            <pc:sldMk cId="572422020" sldId="273"/>
            <ac:spMk id="3" creationId="{8CB3114C-6192-1913-EA1A-8F5317FCCA6F}"/>
          </ac:spMkLst>
        </pc:spChg>
        <pc:spChg chg="add mod ord">
          <ac:chgData name="Megan Rivard" userId="953a166c-6292-4a0a-a77d-80d6bd550d33" providerId="ADAL" clId="{6E5F9D83-1416-4790-94E1-C52B39EBE6B5}" dt="2023-06-14T21:35:46.036" v="1573" actId="20577"/>
          <ac:spMkLst>
            <pc:docMk/>
            <pc:sldMk cId="572422020" sldId="273"/>
            <ac:spMk id="4" creationId="{5FBB9439-40AC-5416-BB6E-CB7112EE0E46}"/>
          </ac:spMkLst>
        </pc:spChg>
        <pc:spChg chg="mod ord">
          <ac:chgData name="Megan Rivard" userId="953a166c-6292-4a0a-a77d-80d6bd550d33" providerId="ADAL" clId="{6E5F9D83-1416-4790-94E1-C52B39EBE6B5}" dt="2023-06-14T21:35:27.225" v="1569" actId="113"/>
          <ac:spMkLst>
            <pc:docMk/>
            <pc:sldMk cId="572422020" sldId="273"/>
            <ac:spMk id="187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5-08T21:37:08.573" v="541" actId="255"/>
          <ac:spMkLst>
            <pc:docMk/>
            <pc:sldMk cId="572422020" sldId="273"/>
            <ac:spMk id="189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5-08T21:37:41.774" v="548" actId="1076"/>
          <ac:spMkLst>
            <pc:docMk/>
            <pc:sldMk cId="572422020" sldId="273"/>
            <ac:spMk id="190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5-08T21:37:47.995" v="549" actId="1076"/>
          <ac:spMkLst>
            <pc:docMk/>
            <pc:sldMk cId="572422020" sldId="273"/>
            <ac:spMk id="191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5-08T21:37:08.573" v="541" actId="255"/>
          <ac:spMkLst>
            <pc:docMk/>
            <pc:sldMk cId="572422020" sldId="273"/>
            <ac:spMk id="192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5-08T21:37:08.573" v="541" actId="255"/>
          <ac:spMkLst>
            <pc:docMk/>
            <pc:sldMk cId="572422020" sldId="273"/>
            <ac:spMk id="193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5-08T21:37:14.902" v="542" actId="20577"/>
          <ac:spMkLst>
            <pc:docMk/>
            <pc:sldMk cId="572422020" sldId="273"/>
            <ac:spMk id="194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5-08T21:37:08.573" v="541" actId="255"/>
          <ac:spMkLst>
            <pc:docMk/>
            <pc:sldMk cId="572422020" sldId="273"/>
            <ac:spMk id="195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5-08T21:37:08.573" v="541" actId="255"/>
          <ac:spMkLst>
            <pc:docMk/>
            <pc:sldMk cId="572422020" sldId="273"/>
            <ac:spMk id="196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5-08T21:37:08.573" v="541" actId="255"/>
          <ac:spMkLst>
            <pc:docMk/>
            <pc:sldMk cId="572422020" sldId="273"/>
            <ac:spMk id="197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6-14T21:35:53.406" v="1574" actId="1076"/>
          <ac:spMkLst>
            <pc:docMk/>
            <pc:sldMk cId="572422020" sldId="273"/>
            <ac:spMk id="198" creationId="{00000000-0000-0000-0000-000000000000}"/>
          </ac:spMkLst>
        </pc:spChg>
        <pc:grpChg chg="mod">
          <ac:chgData name="Megan Rivard" userId="953a166c-6292-4a0a-a77d-80d6bd550d33" providerId="ADAL" clId="{6E5F9D83-1416-4790-94E1-C52B39EBE6B5}" dt="2023-05-08T21:35:23.806" v="530" actId="1076"/>
          <ac:grpSpMkLst>
            <pc:docMk/>
            <pc:sldMk cId="572422020" sldId="273"/>
            <ac:grpSpMk id="188" creationId="{00000000-0000-0000-0000-000000000000}"/>
          </ac:grpSpMkLst>
        </pc:grpChg>
      </pc:sldChg>
      <pc:sldChg chg="addSp delSp modSp add mod chgLayout">
        <pc:chgData name="Megan Rivard" userId="953a166c-6292-4a0a-a77d-80d6bd550d33" providerId="ADAL" clId="{6E5F9D83-1416-4790-94E1-C52B39EBE6B5}" dt="2023-06-14T21:37:32.054" v="1581" actId="1076"/>
        <pc:sldMkLst>
          <pc:docMk/>
          <pc:sldMk cId="305024714" sldId="274"/>
        </pc:sldMkLst>
        <pc:spChg chg="add del mod">
          <ac:chgData name="Megan Rivard" userId="953a166c-6292-4a0a-a77d-80d6bd550d33" providerId="ADAL" clId="{6E5F9D83-1416-4790-94E1-C52B39EBE6B5}" dt="2023-05-08T21:39:07.823" v="565" actId="478"/>
          <ac:spMkLst>
            <pc:docMk/>
            <pc:sldMk cId="305024714" sldId="274"/>
            <ac:spMk id="3" creationId="{CE9A874F-19B7-27B4-B51B-D8099C7C6C41}"/>
          </ac:spMkLst>
        </pc:spChg>
        <pc:spChg chg="add mod ord">
          <ac:chgData name="Megan Rivard" userId="953a166c-6292-4a0a-a77d-80d6bd550d33" providerId="ADAL" clId="{6E5F9D83-1416-4790-94E1-C52B39EBE6B5}" dt="2023-06-14T21:36:59.693" v="1578" actId="12"/>
          <ac:spMkLst>
            <pc:docMk/>
            <pc:sldMk cId="305024714" sldId="274"/>
            <ac:spMk id="4" creationId="{E0896305-8E98-DCCA-ACC9-63EDF2E07C4C}"/>
          </ac:spMkLst>
        </pc:spChg>
        <pc:spChg chg="mod ord">
          <ac:chgData name="Megan Rivard" userId="953a166c-6292-4a0a-a77d-80d6bd550d33" providerId="ADAL" clId="{6E5F9D83-1416-4790-94E1-C52B39EBE6B5}" dt="2023-06-14T21:36:44.175" v="1577" actId="2711"/>
          <ac:spMkLst>
            <pc:docMk/>
            <pc:sldMk cId="305024714" sldId="274"/>
            <ac:spMk id="203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6-14T21:37:14.211" v="1580" actId="207"/>
          <ac:spMkLst>
            <pc:docMk/>
            <pc:sldMk cId="305024714" sldId="274"/>
            <ac:spMk id="207" creationId="{00000000-0000-0000-0000-000000000000}"/>
          </ac:spMkLst>
        </pc:spChg>
        <pc:grpChg chg="mod">
          <ac:chgData name="Megan Rivard" userId="953a166c-6292-4a0a-a77d-80d6bd550d33" providerId="ADAL" clId="{6E5F9D83-1416-4790-94E1-C52B39EBE6B5}" dt="2023-06-14T21:37:32.054" v="1581" actId="1076"/>
          <ac:grpSpMkLst>
            <pc:docMk/>
            <pc:sldMk cId="305024714" sldId="274"/>
            <ac:grpSpMk id="204" creationId="{00000000-0000-0000-0000-000000000000}"/>
          </ac:grpSpMkLst>
        </pc:grpChg>
      </pc:sldChg>
      <pc:sldChg chg="modSp add mod chgLayout">
        <pc:chgData name="Megan Rivard" userId="953a166c-6292-4a0a-a77d-80d6bd550d33" providerId="ADAL" clId="{6E5F9D83-1416-4790-94E1-C52B39EBE6B5}" dt="2023-06-14T21:38:23.495" v="1588" actId="12"/>
        <pc:sldMkLst>
          <pc:docMk/>
          <pc:sldMk cId="1657378962" sldId="275"/>
        </pc:sldMkLst>
        <pc:spChg chg="mod ord">
          <ac:chgData name="Megan Rivard" userId="953a166c-6292-4a0a-a77d-80d6bd550d33" providerId="ADAL" clId="{6E5F9D83-1416-4790-94E1-C52B39EBE6B5}" dt="2023-06-14T21:37:54.441" v="1584" actId="2711"/>
          <ac:spMkLst>
            <pc:docMk/>
            <pc:sldMk cId="1657378962" sldId="275"/>
            <ac:spMk id="212" creationId="{00000000-0000-0000-0000-000000000000}"/>
          </ac:spMkLst>
        </pc:spChg>
        <pc:spChg chg="mod ord">
          <ac:chgData name="Megan Rivard" userId="953a166c-6292-4a0a-a77d-80d6bd550d33" providerId="ADAL" clId="{6E5F9D83-1416-4790-94E1-C52B39EBE6B5}" dt="2023-06-14T21:38:23.495" v="1588" actId="12"/>
          <ac:spMkLst>
            <pc:docMk/>
            <pc:sldMk cId="1657378962" sldId="275"/>
            <ac:spMk id="213" creationId="{00000000-0000-0000-0000-000000000000}"/>
          </ac:spMkLst>
        </pc:spChg>
      </pc:sldChg>
      <pc:sldChg chg="modSp add mod modClrScheme chgLayout">
        <pc:chgData name="Megan Rivard" userId="953a166c-6292-4a0a-a77d-80d6bd550d33" providerId="ADAL" clId="{6E5F9D83-1416-4790-94E1-C52B39EBE6B5}" dt="2023-05-08T21:42:18.385" v="626" actId="1076"/>
        <pc:sldMkLst>
          <pc:docMk/>
          <pc:sldMk cId="1120977828" sldId="276"/>
        </pc:sldMkLst>
        <pc:spChg chg="mod ord">
          <ac:chgData name="Megan Rivard" userId="953a166c-6292-4a0a-a77d-80d6bd550d33" providerId="ADAL" clId="{6E5F9D83-1416-4790-94E1-C52B39EBE6B5}" dt="2023-05-08T21:41:44.837" v="600" actId="207"/>
          <ac:spMkLst>
            <pc:docMk/>
            <pc:sldMk cId="1120977828" sldId="276"/>
            <ac:spMk id="219" creationId="{00000000-0000-0000-0000-000000000000}"/>
          </ac:spMkLst>
        </pc:spChg>
        <pc:picChg chg="mod ord">
          <ac:chgData name="Megan Rivard" userId="953a166c-6292-4a0a-a77d-80d6bd550d33" providerId="ADAL" clId="{6E5F9D83-1416-4790-94E1-C52B39EBE6B5}" dt="2023-05-08T21:42:18.385" v="626" actId="1076"/>
          <ac:picMkLst>
            <pc:docMk/>
            <pc:sldMk cId="1120977828" sldId="276"/>
            <ac:picMk id="218" creationId="{00000000-0000-0000-0000-000000000000}"/>
          </ac:picMkLst>
        </pc:picChg>
        <pc:picChg chg="mod">
          <ac:chgData name="Megan Rivard" userId="953a166c-6292-4a0a-a77d-80d6bd550d33" providerId="ADAL" clId="{6E5F9D83-1416-4790-94E1-C52B39EBE6B5}" dt="2023-05-08T21:42:10.407" v="624" actId="1036"/>
          <ac:picMkLst>
            <pc:docMk/>
            <pc:sldMk cId="1120977828" sldId="276"/>
            <ac:picMk id="220" creationId="{00000000-0000-0000-0000-000000000000}"/>
          </ac:picMkLst>
        </pc:picChg>
        <pc:picChg chg="mod">
          <ac:chgData name="Megan Rivard" userId="953a166c-6292-4a0a-a77d-80d6bd550d33" providerId="ADAL" clId="{6E5F9D83-1416-4790-94E1-C52B39EBE6B5}" dt="2023-05-08T21:42:15.876" v="625" actId="1076"/>
          <ac:picMkLst>
            <pc:docMk/>
            <pc:sldMk cId="1120977828" sldId="276"/>
            <ac:picMk id="221" creationId="{00000000-0000-0000-0000-000000000000}"/>
          </ac:picMkLst>
        </pc:picChg>
        <pc:picChg chg="mod">
          <ac:chgData name="Megan Rivard" userId="953a166c-6292-4a0a-a77d-80d6bd550d33" providerId="ADAL" clId="{6E5F9D83-1416-4790-94E1-C52B39EBE6B5}" dt="2023-05-08T21:42:10.407" v="624" actId="1036"/>
          <ac:picMkLst>
            <pc:docMk/>
            <pc:sldMk cId="1120977828" sldId="276"/>
            <ac:picMk id="222" creationId="{00000000-0000-0000-0000-000000000000}"/>
          </ac:picMkLst>
        </pc:picChg>
      </pc:sldChg>
      <pc:sldChg chg="modSp add mod">
        <pc:chgData name="Megan Rivard" userId="953a166c-6292-4a0a-a77d-80d6bd550d33" providerId="ADAL" clId="{6E5F9D83-1416-4790-94E1-C52B39EBE6B5}" dt="2023-05-08T21:42:45.631" v="633" actId="14100"/>
        <pc:sldMkLst>
          <pc:docMk/>
          <pc:sldMk cId="3533081632" sldId="277"/>
        </pc:sldMkLst>
        <pc:spChg chg="mod">
          <ac:chgData name="Megan Rivard" userId="953a166c-6292-4a0a-a77d-80d6bd550d33" providerId="ADAL" clId="{6E5F9D83-1416-4790-94E1-C52B39EBE6B5}" dt="2023-05-08T21:42:31.796" v="629" actId="207"/>
          <ac:spMkLst>
            <pc:docMk/>
            <pc:sldMk cId="3533081632" sldId="277"/>
            <ac:spMk id="227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5-08T21:42:45.631" v="633" actId="14100"/>
          <ac:spMkLst>
            <pc:docMk/>
            <pc:sldMk cId="3533081632" sldId="277"/>
            <ac:spMk id="228" creationId="{00000000-0000-0000-0000-000000000000}"/>
          </ac:spMkLst>
        </pc:spChg>
      </pc:sldChg>
      <pc:sldChg chg="addSp modSp add mod chgLayout">
        <pc:chgData name="Megan Rivard" userId="953a166c-6292-4a0a-a77d-80d6bd550d33" providerId="ADAL" clId="{6E5F9D83-1416-4790-94E1-C52B39EBE6B5}" dt="2023-05-08T21:44:10.083" v="661" actId="20577"/>
        <pc:sldMkLst>
          <pc:docMk/>
          <pc:sldMk cId="532820344" sldId="278"/>
        </pc:sldMkLst>
        <pc:spChg chg="add mod ord">
          <ac:chgData name="Megan Rivard" userId="953a166c-6292-4a0a-a77d-80d6bd550d33" providerId="ADAL" clId="{6E5F9D83-1416-4790-94E1-C52B39EBE6B5}" dt="2023-05-08T21:44:10.083" v="661" actId="20577"/>
          <ac:spMkLst>
            <pc:docMk/>
            <pc:sldMk cId="532820344" sldId="278"/>
            <ac:spMk id="2" creationId="{6CEFB78F-281F-EC9E-66D4-7D8F0E1EBCFD}"/>
          </ac:spMkLst>
        </pc:spChg>
        <pc:spChg chg="mod ord">
          <ac:chgData name="Megan Rivard" userId="953a166c-6292-4a0a-a77d-80d6bd550d33" providerId="ADAL" clId="{6E5F9D83-1416-4790-94E1-C52B39EBE6B5}" dt="2023-05-08T21:43:16.741" v="640" actId="700"/>
          <ac:spMkLst>
            <pc:docMk/>
            <pc:sldMk cId="532820344" sldId="278"/>
            <ac:spMk id="233" creationId="{00000000-0000-0000-0000-000000000000}"/>
          </ac:spMkLst>
        </pc:spChg>
      </pc:sldChg>
      <pc:sldChg chg="modSp add mod chgLayout">
        <pc:chgData name="Megan Rivard" userId="953a166c-6292-4a0a-a77d-80d6bd550d33" providerId="ADAL" clId="{6E5F9D83-1416-4790-94E1-C52B39EBE6B5}" dt="2023-05-08T21:44:33.114" v="667" actId="255"/>
        <pc:sldMkLst>
          <pc:docMk/>
          <pc:sldMk cId="4167839785" sldId="279"/>
        </pc:sldMkLst>
        <pc:spChg chg="mod ord">
          <ac:chgData name="Megan Rivard" userId="953a166c-6292-4a0a-a77d-80d6bd550d33" providerId="ADAL" clId="{6E5F9D83-1416-4790-94E1-C52B39EBE6B5}" dt="2023-05-08T21:44:26.630" v="665" actId="207"/>
          <ac:spMkLst>
            <pc:docMk/>
            <pc:sldMk cId="4167839785" sldId="279"/>
            <ac:spMk id="238" creationId="{00000000-0000-0000-0000-000000000000}"/>
          </ac:spMkLst>
        </pc:spChg>
        <pc:spChg chg="mod ord">
          <ac:chgData name="Megan Rivard" userId="953a166c-6292-4a0a-a77d-80d6bd550d33" providerId="ADAL" clId="{6E5F9D83-1416-4790-94E1-C52B39EBE6B5}" dt="2023-05-08T21:44:33.114" v="667" actId="255"/>
          <ac:spMkLst>
            <pc:docMk/>
            <pc:sldMk cId="4167839785" sldId="279"/>
            <ac:spMk id="239" creationId="{00000000-0000-0000-0000-000000000000}"/>
          </ac:spMkLst>
        </pc:spChg>
      </pc:sldChg>
      <pc:sldChg chg="addSp delSp modSp add mod modClrScheme chgLayout">
        <pc:chgData name="Megan Rivard" userId="953a166c-6292-4a0a-a77d-80d6bd550d33" providerId="ADAL" clId="{6E5F9D83-1416-4790-94E1-C52B39EBE6B5}" dt="2023-05-08T21:45:41.760" v="682" actId="1076"/>
        <pc:sldMkLst>
          <pc:docMk/>
          <pc:sldMk cId="2983008927" sldId="280"/>
        </pc:sldMkLst>
        <pc:spChg chg="add mod ord">
          <ac:chgData name="Megan Rivard" userId="953a166c-6292-4a0a-a77d-80d6bd550d33" providerId="ADAL" clId="{6E5F9D83-1416-4790-94E1-C52B39EBE6B5}" dt="2023-05-08T21:45:29.333" v="679" actId="255"/>
          <ac:spMkLst>
            <pc:docMk/>
            <pc:sldMk cId="2983008927" sldId="280"/>
            <ac:spMk id="2" creationId="{C4D54E9F-E578-B63C-999B-113E00BC43D1}"/>
          </ac:spMkLst>
        </pc:spChg>
        <pc:spChg chg="mod ord">
          <ac:chgData name="Megan Rivard" userId="953a166c-6292-4a0a-a77d-80d6bd550d33" providerId="ADAL" clId="{6E5F9D83-1416-4790-94E1-C52B39EBE6B5}" dt="2023-05-08T21:44:56.457" v="670" actId="207"/>
          <ac:spMkLst>
            <pc:docMk/>
            <pc:sldMk cId="2983008927" sldId="280"/>
            <ac:spMk id="244" creationId="{00000000-0000-0000-0000-000000000000}"/>
          </ac:spMkLst>
        </pc:spChg>
        <pc:spChg chg="del mod">
          <ac:chgData name="Megan Rivard" userId="953a166c-6292-4a0a-a77d-80d6bd550d33" providerId="ADAL" clId="{6E5F9D83-1416-4790-94E1-C52B39EBE6B5}" dt="2023-05-08T21:45:37.355" v="681"/>
          <ac:spMkLst>
            <pc:docMk/>
            <pc:sldMk cId="2983008927" sldId="280"/>
            <ac:spMk id="245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5-08T21:45:41.760" v="682" actId="1076"/>
          <ac:spMkLst>
            <pc:docMk/>
            <pc:sldMk cId="2983008927" sldId="280"/>
            <ac:spMk id="246" creationId="{00000000-0000-0000-0000-000000000000}"/>
          </ac:spMkLst>
        </pc:spChg>
      </pc:sldChg>
      <pc:sldChg chg="addSp delSp modSp add mod setBg">
        <pc:chgData name="Megan Rivard" userId="953a166c-6292-4a0a-a77d-80d6bd550d33" providerId="ADAL" clId="{6E5F9D83-1416-4790-94E1-C52B39EBE6B5}" dt="2023-06-14T23:02:39.286" v="1629" actId="167"/>
        <pc:sldMkLst>
          <pc:docMk/>
          <pc:sldMk cId="3175016282" sldId="281"/>
        </pc:sldMkLst>
        <pc:spChg chg="add mod ord">
          <ac:chgData name="Megan Rivard" userId="953a166c-6292-4a0a-a77d-80d6bd550d33" providerId="ADAL" clId="{6E5F9D83-1416-4790-94E1-C52B39EBE6B5}" dt="2023-06-14T16:34:36.738" v="1357" actId="167"/>
          <ac:spMkLst>
            <pc:docMk/>
            <pc:sldMk cId="3175016282" sldId="281"/>
            <ac:spMk id="3" creationId="{52876BFC-2D33-0494-E710-2AB0369155AF}"/>
          </ac:spMkLst>
        </pc:spChg>
        <pc:spChg chg="add mod">
          <ac:chgData name="Megan Rivard" userId="953a166c-6292-4a0a-a77d-80d6bd550d33" providerId="ADAL" clId="{6E5F9D83-1416-4790-94E1-C52B39EBE6B5}" dt="2023-06-14T23:02:18.510" v="1611"/>
          <ac:spMkLst>
            <pc:docMk/>
            <pc:sldMk cId="3175016282" sldId="281"/>
            <ac:spMk id="4" creationId="{20C0516D-5F08-0033-777F-50C10C72359E}"/>
          </ac:spMkLst>
        </pc:spChg>
        <pc:spChg chg="add mod">
          <ac:chgData name="Megan Rivard" userId="953a166c-6292-4a0a-a77d-80d6bd550d33" providerId="ADAL" clId="{6E5F9D83-1416-4790-94E1-C52B39EBE6B5}" dt="2023-06-14T23:02:39.286" v="1629" actId="167"/>
          <ac:spMkLst>
            <pc:docMk/>
            <pc:sldMk cId="3175016282" sldId="281"/>
            <ac:spMk id="5" creationId="{DC173A00-BAFE-50B7-D4D2-EF455866A182}"/>
          </ac:spMkLst>
        </pc:spChg>
        <pc:picChg chg="add mod ord modCrop">
          <ac:chgData name="Megan Rivard" userId="953a166c-6292-4a0a-a77d-80d6bd550d33" providerId="ADAL" clId="{6E5F9D83-1416-4790-94E1-C52B39EBE6B5}" dt="2023-05-08T21:19:22.433" v="302" actId="167"/>
          <ac:picMkLst>
            <pc:docMk/>
            <pc:sldMk cId="3175016282" sldId="281"/>
            <ac:picMk id="2" creationId="{466BA65E-E2DE-3378-87AA-4F9CB6A89CE5}"/>
          </ac:picMkLst>
        </pc:picChg>
        <pc:picChg chg="del">
          <ac:chgData name="Megan Rivard" userId="953a166c-6292-4a0a-a77d-80d6bd550d33" providerId="ADAL" clId="{6E5F9D83-1416-4790-94E1-C52B39EBE6B5}" dt="2023-05-08T21:19:24.353" v="303" actId="478"/>
          <ac:picMkLst>
            <pc:docMk/>
            <pc:sldMk cId="3175016282" sldId="281"/>
            <ac:picMk id="4" creationId="{1D45BF3D-FF08-96FE-9554-63DFF4B2A4C5}"/>
          </ac:picMkLst>
        </pc:picChg>
      </pc:sldChg>
      <pc:sldChg chg="add del">
        <pc:chgData name="Megan Rivard" userId="953a166c-6292-4a0a-a77d-80d6bd550d33" providerId="ADAL" clId="{6E5F9D83-1416-4790-94E1-C52B39EBE6B5}" dt="2023-05-08T21:20:01.198" v="308" actId="47"/>
        <pc:sldMkLst>
          <pc:docMk/>
          <pc:sldMk cId="705806654" sldId="282"/>
        </pc:sldMkLst>
      </pc:sldChg>
      <pc:sldChg chg="addSp delSp modSp add mod setBg">
        <pc:chgData name="Megan Rivard" userId="953a166c-6292-4a0a-a77d-80d6bd550d33" providerId="ADAL" clId="{6E5F9D83-1416-4790-94E1-C52B39EBE6B5}" dt="2023-06-14T23:02:56.849" v="1645" actId="167"/>
        <pc:sldMkLst>
          <pc:docMk/>
          <pc:sldMk cId="1633026987" sldId="282"/>
        </pc:sldMkLst>
        <pc:spChg chg="add mod ord">
          <ac:chgData name="Megan Rivard" userId="953a166c-6292-4a0a-a77d-80d6bd550d33" providerId="ADAL" clId="{6E5F9D83-1416-4790-94E1-C52B39EBE6B5}" dt="2023-06-14T16:34:40.727" v="1359" actId="167"/>
          <ac:spMkLst>
            <pc:docMk/>
            <pc:sldMk cId="1633026987" sldId="282"/>
            <ac:spMk id="2" creationId="{C6715A50-7BB3-6E72-0A48-0137A1D0CE8E}"/>
          </ac:spMkLst>
        </pc:spChg>
        <pc:spChg chg="add mod">
          <ac:chgData name="Megan Rivard" userId="953a166c-6292-4a0a-a77d-80d6bd550d33" providerId="ADAL" clId="{6E5F9D83-1416-4790-94E1-C52B39EBE6B5}" dt="2023-06-14T23:02:56.849" v="1645" actId="167"/>
          <ac:spMkLst>
            <pc:docMk/>
            <pc:sldMk cId="1633026987" sldId="282"/>
            <ac:spMk id="3" creationId="{A9056CFC-2027-631B-FA9A-67C26FA9B4C0}"/>
          </ac:spMkLst>
        </pc:spChg>
        <pc:picChg chg="del">
          <ac:chgData name="Megan Rivard" userId="953a166c-6292-4a0a-a77d-80d6bd550d33" providerId="ADAL" clId="{6E5F9D83-1416-4790-94E1-C52B39EBE6B5}" dt="2023-05-08T21:20:57.475" v="318" actId="478"/>
          <ac:picMkLst>
            <pc:docMk/>
            <pc:sldMk cId="1633026987" sldId="282"/>
            <ac:picMk id="2" creationId="{466BA65E-E2DE-3378-87AA-4F9CB6A89CE5}"/>
          </ac:picMkLst>
        </pc:picChg>
        <pc:picChg chg="add mod ord modCrop">
          <ac:chgData name="Megan Rivard" userId="953a166c-6292-4a0a-a77d-80d6bd550d33" providerId="ADAL" clId="{6E5F9D83-1416-4790-94E1-C52B39EBE6B5}" dt="2023-05-08T21:20:55.848" v="317" actId="167"/>
          <ac:picMkLst>
            <pc:docMk/>
            <pc:sldMk cId="1633026987" sldId="282"/>
            <ac:picMk id="4" creationId="{81316C15-7EA8-A149-E5B1-953AE4C65856}"/>
          </ac:picMkLst>
        </pc:picChg>
      </pc:sldChg>
      <pc:sldChg chg="addSp modSp add mod setBg">
        <pc:chgData name="Megan Rivard" userId="953a166c-6292-4a0a-a77d-80d6bd550d33" providerId="ADAL" clId="{6E5F9D83-1416-4790-94E1-C52B39EBE6B5}" dt="2023-06-14T23:05:14.116" v="1663" actId="167"/>
        <pc:sldMkLst>
          <pc:docMk/>
          <pc:sldMk cId="1306158097" sldId="283"/>
        </pc:sldMkLst>
        <pc:spChg chg="add mod ord">
          <ac:chgData name="Megan Rivard" userId="953a166c-6292-4a0a-a77d-80d6bd550d33" providerId="ADAL" clId="{6E5F9D83-1416-4790-94E1-C52B39EBE6B5}" dt="2023-06-14T16:34:45.697" v="1361" actId="167"/>
          <ac:spMkLst>
            <pc:docMk/>
            <pc:sldMk cId="1306158097" sldId="283"/>
            <ac:spMk id="2" creationId="{EE8B5264-7C39-E60A-BD07-5CBDF252A3AB}"/>
          </ac:spMkLst>
        </pc:spChg>
        <pc:spChg chg="add mod">
          <ac:chgData name="Megan Rivard" userId="953a166c-6292-4a0a-a77d-80d6bd550d33" providerId="ADAL" clId="{6E5F9D83-1416-4790-94E1-C52B39EBE6B5}" dt="2023-06-14T23:05:14.116" v="1663" actId="167"/>
          <ac:spMkLst>
            <pc:docMk/>
            <pc:sldMk cId="1306158097" sldId="283"/>
            <ac:spMk id="5" creationId="{95DB10D8-549D-B25B-132F-195E026773CA}"/>
          </ac:spMkLst>
        </pc:spChg>
        <pc:picChg chg="add mod modCrop">
          <ac:chgData name="Megan Rivard" userId="953a166c-6292-4a0a-a77d-80d6bd550d33" providerId="ADAL" clId="{6E5F9D83-1416-4790-94E1-C52B39EBE6B5}" dt="2023-05-08T21:22:01.624" v="329" actId="732"/>
          <ac:picMkLst>
            <pc:docMk/>
            <pc:sldMk cId="1306158097" sldId="283"/>
            <ac:picMk id="3" creationId="{B094D33B-CE9A-20E3-6031-811FD9E1D07B}"/>
          </ac:picMkLst>
        </pc:picChg>
      </pc:sldChg>
      <pc:sldChg chg="modSp add mod">
        <pc:chgData name="Megan Rivard" userId="953a166c-6292-4a0a-a77d-80d6bd550d33" providerId="ADAL" clId="{6E5F9D83-1416-4790-94E1-C52B39EBE6B5}" dt="2023-06-14T21:33:13.088" v="1553" actId="207"/>
        <pc:sldMkLst>
          <pc:docMk/>
          <pc:sldMk cId="956715586" sldId="284"/>
        </pc:sldMkLst>
        <pc:spChg chg="mod">
          <ac:chgData name="Megan Rivard" userId="953a166c-6292-4a0a-a77d-80d6bd550d33" providerId="ADAL" clId="{6E5F9D83-1416-4790-94E1-C52B39EBE6B5}" dt="2023-06-14T21:33:13.088" v="1553" actId="207"/>
          <ac:spMkLst>
            <pc:docMk/>
            <pc:sldMk cId="956715586" sldId="284"/>
            <ac:spMk id="92" creationId="{00000000-0000-0000-0000-000000000000}"/>
          </ac:spMkLst>
        </pc:spChg>
        <pc:graphicFrameChg chg="mod modGraphic">
          <ac:chgData name="Megan Rivard" userId="953a166c-6292-4a0a-a77d-80d6bd550d33" providerId="ADAL" clId="{6E5F9D83-1416-4790-94E1-C52B39EBE6B5}" dt="2023-06-14T16:35:15.703" v="1367" actId="14100"/>
          <ac:graphicFrameMkLst>
            <pc:docMk/>
            <pc:sldMk cId="956715586" sldId="284"/>
            <ac:graphicFrameMk id="93" creationId="{00000000-0000-0000-0000-000000000000}"/>
          </ac:graphicFrameMkLst>
        </pc:graphicFrameChg>
      </pc:sldChg>
      <pc:sldChg chg="modSp add del mod">
        <pc:chgData name="Megan Rivard" userId="953a166c-6292-4a0a-a77d-80d6bd550d33" providerId="ADAL" clId="{6E5F9D83-1416-4790-94E1-C52B39EBE6B5}" dt="2023-06-14T16:40:42.857" v="1449" actId="47"/>
        <pc:sldMkLst>
          <pc:docMk/>
          <pc:sldMk cId="1599745843" sldId="285"/>
        </pc:sldMkLst>
        <pc:spChg chg="mod">
          <ac:chgData name="Megan Rivard" userId="953a166c-6292-4a0a-a77d-80d6bd550d33" providerId="ADAL" clId="{6E5F9D83-1416-4790-94E1-C52B39EBE6B5}" dt="2023-05-08T21:32:22.965" v="493" actId="2711"/>
          <ac:spMkLst>
            <pc:docMk/>
            <pc:sldMk cId="1599745843" sldId="285"/>
            <ac:spMk id="157" creationId="{00000000-0000-0000-0000-000000000000}"/>
          </ac:spMkLst>
        </pc:spChg>
      </pc:sldChg>
      <pc:sldChg chg="modSp add mod">
        <pc:chgData name="Megan Rivard" userId="953a166c-6292-4a0a-a77d-80d6bd550d33" providerId="ADAL" clId="{6E5F9D83-1416-4790-94E1-C52B39EBE6B5}" dt="2023-06-14T21:34:09.146" v="1560" actId="207"/>
        <pc:sldMkLst>
          <pc:docMk/>
          <pc:sldMk cId="1392528437" sldId="286"/>
        </pc:sldMkLst>
        <pc:spChg chg="mod">
          <ac:chgData name="Megan Rivard" userId="953a166c-6292-4a0a-a77d-80d6bd550d33" providerId="ADAL" clId="{6E5F9D83-1416-4790-94E1-C52B39EBE6B5}" dt="2023-06-14T21:34:09.146" v="1560" actId="207"/>
          <ac:spMkLst>
            <pc:docMk/>
            <pc:sldMk cId="1392528437" sldId="286"/>
            <ac:spMk id="3" creationId="{289ADA7A-83AC-D2D3-7728-6A658D47B4B9}"/>
          </ac:spMkLst>
        </pc:spChg>
        <pc:spChg chg="mod">
          <ac:chgData name="Megan Rivard" userId="953a166c-6292-4a0a-a77d-80d6bd550d33" providerId="ADAL" clId="{6E5F9D83-1416-4790-94E1-C52B39EBE6B5}" dt="2023-06-14T21:34:09.146" v="1560" actId="207"/>
          <ac:spMkLst>
            <pc:docMk/>
            <pc:sldMk cId="1392528437" sldId="286"/>
            <ac:spMk id="157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6-14T21:34:09.146" v="1560" actId="207"/>
          <ac:spMkLst>
            <pc:docMk/>
            <pc:sldMk cId="1392528437" sldId="286"/>
            <ac:spMk id="159" creationId="{00000000-0000-0000-0000-000000000000}"/>
          </ac:spMkLst>
        </pc:spChg>
      </pc:sldChg>
      <pc:sldMasterChg chg="addSp modSp add mod setBg addSldLayout modSldLayout">
        <pc:chgData name="Megan Rivard" userId="953a166c-6292-4a0a-a77d-80d6bd550d33" providerId="ADAL" clId="{6E5F9D83-1416-4790-94E1-C52B39EBE6B5}" dt="2023-06-14T21:31:19.930" v="1536" actId="14861"/>
        <pc:sldMasterMkLst>
          <pc:docMk/>
          <pc:sldMasterMk cId="0" sldId="2147483660"/>
        </pc:sldMasterMkLst>
        <pc:spChg chg="add mod">
          <ac:chgData name="Megan Rivard" userId="953a166c-6292-4a0a-a77d-80d6bd550d33" providerId="ADAL" clId="{6E5F9D83-1416-4790-94E1-C52B39EBE6B5}" dt="2023-06-14T21:27:59.507" v="1534" actId="208"/>
          <ac:spMkLst>
            <pc:docMk/>
            <pc:sldMasterMk cId="0" sldId="2147483660"/>
            <ac:spMk id="2" creationId="{F2CF04F9-2DCE-D742-5497-30F99365D153}"/>
          </ac:spMkLst>
        </pc:spChg>
        <pc:spChg chg="mod">
          <ac:chgData name="Megan Rivard" userId="953a166c-6292-4a0a-a77d-80d6bd550d33" providerId="ADAL" clId="{6E5F9D83-1416-4790-94E1-C52B39EBE6B5}" dt="2023-06-14T16:07:47.366" v="698" actId="2711"/>
          <ac:spMkLst>
            <pc:docMk/>
            <pc:sldMasterMk cId="0" sldId="2147483660"/>
            <ac:spMk id="6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6-14T16:05:56.908" v="685" actId="2711"/>
          <ac:spMkLst>
            <pc:docMk/>
            <pc:sldMasterMk cId="0" sldId="2147483660"/>
            <ac:spMk id="7" creationId="{00000000-0000-0000-0000-000000000000}"/>
          </ac:spMkLst>
        </pc:spChg>
        <pc:spChg chg="mod">
          <ac:chgData name="Megan Rivard" userId="953a166c-6292-4a0a-a77d-80d6bd550d33" providerId="ADAL" clId="{6E5F9D83-1416-4790-94E1-C52B39EBE6B5}" dt="2023-05-08T20:47:40.870" v="10" actId="2711"/>
          <ac:spMkLst>
            <pc:docMk/>
            <pc:sldMasterMk cId="0" sldId="2147483660"/>
            <ac:spMk id="8" creationId="{00000000-0000-0000-0000-000000000000}"/>
          </ac:spMkLst>
        </pc:spChg>
        <pc:sldLayoutChg chg="addSp delSp modSp add mod setBg">
          <pc:chgData name="Megan Rivard" userId="953a166c-6292-4a0a-a77d-80d6bd550d33" providerId="ADAL" clId="{6E5F9D83-1416-4790-94E1-C52B39EBE6B5}" dt="2023-06-14T21:31:19.930" v="1536" actId="14861"/>
          <pc:sldLayoutMkLst>
            <pc:docMk/>
            <pc:sldMasterMk cId="0" sldId="2147483660"/>
            <pc:sldLayoutMk cId="0" sldId="2147483648"/>
          </pc:sldLayoutMkLst>
          <pc:spChg chg="add del mod">
            <ac:chgData name="Megan Rivard" userId="953a166c-6292-4a0a-a77d-80d6bd550d33" providerId="ADAL" clId="{6E5F9D83-1416-4790-94E1-C52B39EBE6B5}" dt="2023-06-14T21:27:13.353" v="1530" actId="21"/>
            <ac:spMkLst>
              <pc:docMk/>
              <pc:sldMasterMk cId="0" sldId="2147483660"/>
              <pc:sldLayoutMk cId="0" sldId="2147483648"/>
              <ac:spMk id="3" creationId="{29A59CA2-0614-2925-D4F1-934A700FCA7E}"/>
            </ac:spMkLst>
          </pc:spChg>
          <pc:spChg chg="mod">
            <ac:chgData name="Megan Rivard" userId="953a166c-6292-4a0a-a77d-80d6bd550d33" providerId="ADAL" clId="{6E5F9D83-1416-4790-94E1-C52B39EBE6B5}" dt="2023-06-14T21:31:13.595" v="1535" actId="207"/>
            <ac:spMkLst>
              <pc:docMk/>
              <pc:sldMasterMk cId="0" sldId="2147483660"/>
              <pc:sldLayoutMk cId="0" sldId="2147483648"/>
              <ac:spMk id="11" creationId="{00000000-0000-0000-0000-000000000000}"/>
            </ac:spMkLst>
          </pc:spChg>
          <pc:spChg chg="mod">
            <ac:chgData name="Megan Rivard" userId="953a166c-6292-4a0a-a77d-80d6bd550d33" providerId="ADAL" clId="{6E5F9D83-1416-4790-94E1-C52B39EBE6B5}" dt="2023-06-14T21:31:13.595" v="1535" actId="207"/>
            <ac:spMkLst>
              <pc:docMk/>
              <pc:sldMasterMk cId="0" sldId="2147483660"/>
              <pc:sldLayoutMk cId="0" sldId="2147483648"/>
              <ac:spMk id="12" creationId="{00000000-0000-0000-0000-000000000000}"/>
            </ac:spMkLst>
          </pc:spChg>
          <pc:spChg chg="mod">
            <ac:chgData name="Megan Rivard" userId="953a166c-6292-4a0a-a77d-80d6bd550d33" providerId="ADAL" clId="{6E5F9D83-1416-4790-94E1-C52B39EBE6B5}" dt="2023-06-14T21:31:13.595" v="1535" actId="207"/>
            <ac:spMkLst>
              <pc:docMk/>
              <pc:sldMasterMk cId="0" sldId="2147483660"/>
              <pc:sldLayoutMk cId="0" sldId="2147483648"/>
              <ac:spMk id="13" creationId="{00000000-0000-0000-0000-000000000000}"/>
            </ac:spMkLst>
          </pc:spChg>
          <pc:spChg chg="mod">
            <ac:chgData name="Megan Rivard" userId="953a166c-6292-4a0a-a77d-80d6bd550d33" providerId="ADAL" clId="{6E5F9D83-1416-4790-94E1-C52B39EBE6B5}" dt="2023-06-14T21:18:44.755" v="1497" actId="207"/>
            <ac:spMkLst>
              <pc:docMk/>
              <pc:sldMasterMk cId="0" sldId="2147483660"/>
              <pc:sldLayoutMk cId="0" sldId="2147483648"/>
              <ac:spMk id="14" creationId="{00000000-0000-0000-0000-000000000000}"/>
            </ac:spMkLst>
          </pc:spChg>
          <pc:spChg chg="mod">
            <ac:chgData name="Megan Rivard" userId="953a166c-6292-4a0a-a77d-80d6bd550d33" providerId="ADAL" clId="{6E5F9D83-1416-4790-94E1-C52B39EBE6B5}" dt="2023-06-14T21:18:55.061" v="1498" actId="207"/>
            <ac:spMkLst>
              <pc:docMk/>
              <pc:sldMasterMk cId="0" sldId="2147483660"/>
              <pc:sldLayoutMk cId="0" sldId="2147483648"/>
              <ac:spMk id="15" creationId="{00000000-0000-0000-0000-000000000000}"/>
            </ac:spMkLst>
          </pc:spChg>
          <pc:grpChg chg="mod">
            <ac:chgData name="Megan Rivard" userId="953a166c-6292-4a0a-a77d-80d6bd550d33" providerId="ADAL" clId="{6E5F9D83-1416-4790-94E1-C52B39EBE6B5}" dt="2023-06-14T21:31:19.930" v="1536" actId="14861"/>
            <ac:grpSpMkLst>
              <pc:docMk/>
              <pc:sldMasterMk cId="0" sldId="2147483660"/>
              <pc:sldLayoutMk cId="0" sldId="2147483648"/>
              <ac:grpSpMk id="10" creationId="{00000000-0000-0000-0000-000000000000}"/>
            </ac:grpSpMkLst>
          </pc:grpChg>
          <pc:picChg chg="add mod">
            <ac:chgData name="Megan Rivard" userId="953a166c-6292-4a0a-a77d-80d6bd550d33" providerId="ADAL" clId="{6E5F9D83-1416-4790-94E1-C52B39EBE6B5}" dt="2023-06-14T16:29:03.152" v="1263"/>
            <ac:picMkLst>
              <pc:docMk/>
              <pc:sldMasterMk cId="0" sldId="2147483660"/>
              <pc:sldLayoutMk cId="0" sldId="2147483648"/>
              <ac:picMk id="2" creationId="{5DA9E7C2-C995-A96D-7937-FB1C9B28B9B9}"/>
            </ac:picMkLst>
          </pc:picChg>
        </pc:sldLayoutChg>
        <pc:sldLayoutChg chg="addSp modSp add setBg">
          <pc:chgData name="Megan Rivard" userId="953a166c-6292-4a0a-a77d-80d6bd550d33" providerId="ADAL" clId="{6E5F9D83-1416-4790-94E1-C52B39EBE6B5}" dt="2023-06-14T21:19:01.211" v="1499" actId="207"/>
          <pc:sldLayoutMkLst>
            <pc:docMk/>
            <pc:sldMasterMk cId="0" sldId="2147483660"/>
            <pc:sldLayoutMk cId="0" sldId="2147483649"/>
          </pc:sldLayoutMkLst>
          <pc:spChg chg="mod">
            <ac:chgData name="Megan Rivard" userId="953a166c-6292-4a0a-a77d-80d6bd550d33" providerId="ADAL" clId="{6E5F9D83-1416-4790-94E1-C52B39EBE6B5}" dt="2023-06-14T21:19:01.211" v="1499" actId="207"/>
            <ac:spMkLst>
              <pc:docMk/>
              <pc:sldMasterMk cId="0" sldId="2147483660"/>
              <pc:sldLayoutMk cId="0" sldId="2147483649"/>
              <ac:spMk id="18" creationId="{00000000-0000-0000-0000-000000000000}"/>
            </ac:spMkLst>
          </pc:spChg>
          <pc:picChg chg="add mod">
            <ac:chgData name="Megan Rivard" userId="953a166c-6292-4a0a-a77d-80d6bd550d33" providerId="ADAL" clId="{6E5F9D83-1416-4790-94E1-C52B39EBE6B5}" dt="2023-06-14T16:29:04.577" v="1264"/>
            <ac:picMkLst>
              <pc:docMk/>
              <pc:sldMasterMk cId="0" sldId="2147483660"/>
              <pc:sldLayoutMk cId="0" sldId="2147483649"/>
              <ac:picMk id="2" creationId="{9F5467B2-CF1A-3BE1-CA16-843AB265DC00}"/>
            </ac:picMkLst>
          </pc:picChg>
        </pc:sldLayoutChg>
        <pc:sldLayoutChg chg="addSp delSp modSp add mod setBg">
          <pc:chgData name="Megan Rivard" userId="953a166c-6292-4a0a-a77d-80d6bd550d33" providerId="ADAL" clId="{6E5F9D83-1416-4790-94E1-C52B39EBE6B5}" dt="2023-06-14T21:19:46.171" v="1504" actId="207"/>
          <pc:sldLayoutMkLst>
            <pc:docMk/>
            <pc:sldMasterMk cId="0" sldId="2147483660"/>
            <pc:sldLayoutMk cId="0" sldId="2147483650"/>
          </pc:sldLayoutMkLst>
          <pc:spChg chg="add del mod ord">
            <ac:chgData name="Megan Rivard" userId="953a166c-6292-4a0a-a77d-80d6bd550d33" providerId="ADAL" clId="{6E5F9D83-1416-4790-94E1-C52B39EBE6B5}" dt="2023-06-14T21:19:32.817" v="1502" actId="478"/>
            <ac:spMkLst>
              <pc:docMk/>
              <pc:sldMasterMk cId="0" sldId="2147483660"/>
              <pc:sldLayoutMk cId="0" sldId="2147483650"/>
              <ac:spMk id="2" creationId="{F60C98DB-F81E-43AA-6FD0-81496075DB6F}"/>
            </ac:spMkLst>
          </pc:spChg>
          <pc:spChg chg="mod">
            <ac:chgData name="Megan Rivard" userId="953a166c-6292-4a0a-a77d-80d6bd550d33" providerId="ADAL" clId="{6E5F9D83-1416-4790-94E1-C52B39EBE6B5}" dt="2023-06-14T21:19:07.582" v="1500" actId="207"/>
            <ac:spMkLst>
              <pc:docMk/>
              <pc:sldMasterMk cId="0" sldId="2147483660"/>
              <pc:sldLayoutMk cId="0" sldId="2147483650"/>
              <ac:spMk id="21" creationId="{00000000-0000-0000-0000-000000000000}"/>
            </ac:spMkLst>
          </pc:spChg>
          <pc:spChg chg="mod ord">
            <ac:chgData name="Megan Rivard" userId="953a166c-6292-4a0a-a77d-80d6bd550d33" providerId="ADAL" clId="{6E5F9D83-1416-4790-94E1-C52B39EBE6B5}" dt="2023-06-14T21:19:46.171" v="1504" actId="207"/>
            <ac:spMkLst>
              <pc:docMk/>
              <pc:sldMasterMk cId="0" sldId="2147483660"/>
              <pc:sldLayoutMk cId="0" sldId="2147483650"/>
              <ac:spMk id="22" creationId="{00000000-0000-0000-0000-000000000000}"/>
            </ac:spMkLst>
          </pc:spChg>
          <pc:picChg chg="add mod modCrop">
            <ac:chgData name="Megan Rivard" userId="953a166c-6292-4a0a-a77d-80d6bd550d33" providerId="ADAL" clId="{6E5F9D83-1416-4790-94E1-C52B39EBE6B5}" dt="2023-06-14T16:28:40.938" v="1258" actId="29295"/>
            <ac:picMkLst>
              <pc:docMk/>
              <pc:sldMasterMk cId="0" sldId="2147483660"/>
              <pc:sldLayoutMk cId="0" sldId="2147483650"/>
              <ac:picMk id="4" creationId="{A9F63A33-16FF-D6B8-860C-D0D1E98397C3}"/>
            </ac:picMkLst>
          </pc:picChg>
        </pc:sldLayoutChg>
        <pc:sldLayoutChg chg="addSp modSp add mod setBg">
          <pc:chgData name="Megan Rivard" userId="953a166c-6292-4a0a-a77d-80d6bd550d33" providerId="ADAL" clId="{6E5F9D83-1416-4790-94E1-C52B39EBE6B5}" dt="2023-06-14T21:20:29.098" v="1507" actId="207"/>
          <pc:sldLayoutMkLst>
            <pc:docMk/>
            <pc:sldMasterMk cId="0" sldId="2147483660"/>
            <pc:sldLayoutMk cId="0" sldId="2147483651"/>
          </pc:sldLayoutMkLst>
          <pc:spChg chg="add mod ord">
            <ac:chgData name="Megan Rivard" userId="953a166c-6292-4a0a-a77d-80d6bd550d33" providerId="ADAL" clId="{6E5F9D83-1416-4790-94E1-C52B39EBE6B5}" dt="2023-06-14T16:22:49.784" v="1222" actId="167"/>
            <ac:spMkLst>
              <pc:docMk/>
              <pc:sldMasterMk cId="0" sldId="2147483660"/>
              <pc:sldLayoutMk cId="0" sldId="2147483651"/>
              <ac:spMk id="2" creationId="{82184A67-812E-C67A-D7E6-FDF7FE7F7A2C}"/>
            </ac:spMkLst>
          </pc:spChg>
          <pc:spChg chg="add mod ord">
            <ac:chgData name="Megan Rivard" userId="953a166c-6292-4a0a-a77d-80d6bd550d33" providerId="ADAL" clId="{6E5F9D83-1416-4790-94E1-C52B39EBE6B5}" dt="2023-06-14T16:22:49.784" v="1222" actId="167"/>
            <ac:spMkLst>
              <pc:docMk/>
              <pc:sldMasterMk cId="0" sldId="2147483660"/>
              <pc:sldLayoutMk cId="0" sldId="2147483651"/>
              <ac:spMk id="3" creationId="{936CC062-0E6F-118D-A7E9-2DF0447FE458}"/>
            </ac:spMkLst>
          </pc:spChg>
          <pc:spChg chg="mod">
            <ac:chgData name="Megan Rivard" userId="953a166c-6292-4a0a-a77d-80d6bd550d33" providerId="ADAL" clId="{6E5F9D83-1416-4790-94E1-C52B39EBE6B5}" dt="2023-06-14T21:20:00.850" v="1505" actId="207"/>
            <ac:spMkLst>
              <pc:docMk/>
              <pc:sldMasterMk cId="0" sldId="2147483660"/>
              <pc:sldLayoutMk cId="0" sldId="2147483651"/>
              <ac:spMk id="25" creationId="{00000000-0000-0000-0000-000000000000}"/>
            </ac:spMkLst>
          </pc:spChg>
          <pc:spChg chg="mod">
            <ac:chgData name="Megan Rivard" userId="953a166c-6292-4a0a-a77d-80d6bd550d33" providerId="ADAL" clId="{6E5F9D83-1416-4790-94E1-C52B39EBE6B5}" dt="2023-06-14T21:20:24.282" v="1506" actId="207"/>
            <ac:spMkLst>
              <pc:docMk/>
              <pc:sldMasterMk cId="0" sldId="2147483660"/>
              <pc:sldLayoutMk cId="0" sldId="2147483651"/>
              <ac:spMk id="26" creationId="{00000000-0000-0000-0000-000000000000}"/>
            </ac:spMkLst>
          </pc:spChg>
          <pc:spChg chg="mod">
            <ac:chgData name="Megan Rivard" userId="953a166c-6292-4a0a-a77d-80d6bd550d33" providerId="ADAL" clId="{6E5F9D83-1416-4790-94E1-C52B39EBE6B5}" dt="2023-06-14T21:20:29.098" v="1507" actId="207"/>
            <ac:spMkLst>
              <pc:docMk/>
              <pc:sldMasterMk cId="0" sldId="2147483660"/>
              <pc:sldLayoutMk cId="0" sldId="2147483651"/>
              <ac:spMk id="27" creationId="{00000000-0000-0000-0000-000000000000}"/>
            </ac:spMkLst>
          </pc:spChg>
          <pc:picChg chg="add mod">
            <ac:chgData name="Megan Rivard" userId="953a166c-6292-4a0a-a77d-80d6bd550d33" providerId="ADAL" clId="{6E5F9D83-1416-4790-94E1-C52B39EBE6B5}" dt="2023-06-14T16:28:47.659" v="1259"/>
            <ac:picMkLst>
              <pc:docMk/>
              <pc:sldMasterMk cId="0" sldId="2147483660"/>
              <pc:sldLayoutMk cId="0" sldId="2147483651"/>
              <ac:picMk id="4" creationId="{1165A7BD-149E-6472-52B5-8D873E0251A0}"/>
            </ac:picMkLst>
          </pc:picChg>
        </pc:sldLayoutChg>
        <pc:sldLayoutChg chg="addSp delSp modSp add mod setBg">
          <pc:chgData name="Megan Rivard" userId="953a166c-6292-4a0a-a77d-80d6bd550d33" providerId="ADAL" clId="{6E5F9D83-1416-4790-94E1-C52B39EBE6B5}" dt="2023-06-14T21:20:42.352" v="1509" actId="478"/>
          <pc:sldLayoutMkLst>
            <pc:docMk/>
            <pc:sldMasterMk cId="0" sldId="2147483660"/>
            <pc:sldLayoutMk cId="0" sldId="2147483652"/>
          </pc:sldLayoutMkLst>
          <pc:spChg chg="add del mod ord">
            <ac:chgData name="Megan Rivard" userId="953a166c-6292-4a0a-a77d-80d6bd550d33" providerId="ADAL" clId="{6E5F9D83-1416-4790-94E1-C52B39EBE6B5}" dt="2023-06-14T21:20:42.352" v="1509" actId="478"/>
            <ac:spMkLst>
              <pc:docMk/>
              <pc:sldMasterMk cId="0" sldId="2147483660"/>
              <pc:sldLayoutMk cId="0" sldId="2147483652"/>
              <ac:spMk id="2" creationId="{008B7402-0D8F-1C71-E41B-D24AFB8BE58A}"/>
            </ac:spMkLst>
          </pc:spChg>
          <pc:spChg chg="mod">
            <ac:chgData name="Megan Rivard" userId="953a166c-6292-4a0a-a77d-80d6bd550d33" providerId="ADAL" clId="{6E5F9D83-1416-4790-94E1-C52B39EBE6B5}" dt="2023-06-14T21:20:36.880" v="1508" actId="207"/>
            <ac:spMkLst>
              <pc:docMk/>
              <pc:sldMasterMk cId="0" sldId="2147483660"/>
              <pc:sldLayoutMk cId="0" sldId="2147483652"/>
              <ac:spMk id="30" creationId="{00000000-0000-0000-0000-000000000000}"/>
            </ac:spMkLst>
          </pc:spChg>
          <pc:picChg chg="add mod">
            <ac:chgData name="Megan Rivard" userId="953a166c-6292-4a0a-a77d-80d6bd550d33" providerId="ADAL" clId="{6E5F9D83-1416-4790-94E1-C52B39EBE6B5}" dt="2023-06-14T16:28:50.339" v="1260"/>
            <ac:picMkLst>
              <pc:docMk/>
              <pc:sldMasterMk cId="0" sldId="2147483660"/>
              <pc:sldLayoutMk cId="0" sldId="2147483652"/>
              <ac:picMk id="3" creationId="{3671E580-095D-2403-5F80-B461ABF31FF2}"/>
            </ac:picMkLst>
          </pc:picChg>
        </pc:sldLayoutChg>
        <pc:sldLayoutChg chg="addSp modSp add mod setBg">
          <pc:chgData name="Megan Rivard" userId="953a166c-6292-4a0a-a77d-80d6bd550d33" providerId="ADAL" clId="{6E5F9D83-1416-4790-94E1-C52B39EBE6B5}" dt="2023-06-14T21:20:54.805" v="1511" actId="207"/>
          <pc:sldLayoutMkLst>
            <pc:docMk/>
            <pc:sldMasterMk cId="0" sldId="2147483660"/>
            <pc:sldLayoutMk cId="0" sldId="2147483653"/>
          </pc:sldLayoutMkLst>
          <pc:spChg chg="add mod ord">
            <ac:chgData name="Megan Rivard" userId="953a166c-6292-4a0a-a77d-80d6bd550d33" providerId="ADAL" clId="{6E5F9D83-1416-4790-94E1-C52B39EBE6B5}" dt="2023-06-14T16:23:04.421" v="1226" actId="14100"/>
            <ac:spMkLst>
              <pc:docMk/>
              <pc:sldMasterMk cId="0" sldId="2147483660"/>
              <pc:sldLayoutMk cId="0" sldId="2147483653"/>
              <ac:spMk id="2" creationId="{A7B4B98A-50A3-FA1B-8061-C481B767D7D5}"/>
            </ac:spMkLst>
          </pc:spChg>
          <pc:spChg chg="mod">
            <ac:chgData name="Megan Rivard" userId="953a166c-6292-4a0a-a77d-80d6bd550d33" providerId="ADAL" clId="{6E5F9D83-1416-4790-94E1-C52B39EBE6B5}" dt="2023-06-14T21:20:49" v="1510" actId="207"/>
            <ac:spMkLst>
              <pc:docMk/>
              <pc:sldMasterMk cId="0" sldId="2147483660"/>
              <pc:sldLayoutMk cId="0" sldId="2147483653"/>
              <ac:spMk id="33" creationId="{00000000-0000-0000-0000-000000000000}"/>
            </ac:spMkLst>
          </pc:spChg>
          <pc:spChg chg="mod">
            <ac:chgData name="Megan Rivard" userId="953a166c-6292-4a0a-a77d-80d6bd550d33" providerId="ADAL" clId="{6E5F9D83-1416-4790-94E1-C52B39EBE6B5}" dt="2023-06-14T21:20:54.805" v="1511" actId="207"/>
            <ac:spMkLst>
              <pc:docMk/>
              <pc:sldMasterMk cId="0" sldId="2147483660"/>
              <pc:sldLayoutMk cId="0" sldId="2147483653"/>
              <ac:spMk id="34" creationId="{00000000-0000-0000-0000-000000000000}"/>
            </ac:spMkLst>
          </pc:spChg>
          <pc:picChg chg="add mod">
            <ac:chgData name="Megan Rivard" userId="953a166c-6292-4a0a-a77d-80d6bd550d33" providerId="ADAL" clId="{6E5F9D83-1416-4790-94E1-C52B39EBE6B5}" dt="2023-06-14T16:28:52.388" v="1261"/>
            <ac:picMkLst>
              <pc:docMk/>
              <pc:sldMasterMk cId="0" sldId="2147483660"/>
              <pc:sldLayoutMk cId="0" sldId="2147483653"/>
              <ac:picMk id="3" creationId="{37410211-B139-6366-376A-07EC02E62CCE}"/>
            </ac:picMkLst>
          </pc:picChg>
        </pc:sldLayoutChg>
        <pc:sldLayoutChg chg="addSp delSp modSp add mod setBg">
          <pc:chgData name="Megan Rivard" userId="953a166c-6292-4a0a-a77d-80d6bd550d33" providerId="ADAL" clId="{6E5F9D83-1416-4790-94E1-C52B39EBE6B5}" dt="2023-06-14T16:29:07.446" v="1265"/>
          <pc:sldLayoutMkLst>
            <pc:docMk/>
            <pc:sldMasterMk cId="0" sldId="2147483660"/>
            <pc:sldLayoutMk cId="0" sldId="2147483654"/>
          </pc:sldLayoutMkLst>
          <pc:spChg chg="add del mod">
            <ac:chgData name="Megan Rivard" userId="953a166c-6292-4a0a-a77d-80d6bd550d33" providerId="ADAL" clId="{6E5F9D83-1416-4790-94E1-C52B39EBE6B5}" dt="2023-06-14T16:23:08.893" v="1227" actId="478"/>
            <ac:spMkLst>
              <pc:docMk/>
              <pc:sldMasterMk cId="0" sldId="2147483660"/>
              <pc:sldLayoutMk cId="0" sldId="2147483654"/>
              <ac:spMk id="2" creationId="{91D4616E-0E1C-4978-43F2-49F45F431E1D}"/>
            </ac:spMkLst>
          </pc:spChg>
          <pc:spChg chg="mod">
            <ac:chgData name="Megan Rivard" userId="953a166c-6292-4a0a-a77d-80d6bd550d33" providerId="ADAL" clId="{6E5F9D83-1416-4790-94E1-C52B39EBE6B5}" dt="2023-06-14T16:07:05.884" v="693" actId="2711"/>
            <ac:spMkLst>
              <pc:docMk/>
              <pc:sldMasterMk cId="0" sldId="2147483660"/>
              <pc:sldLayoutMk cId="0" sldId="2147483654"/>
              <ac:spMk id="37" creationId="{00000000-0000-0000-0000-000000000000}"/>
            </ac:spMkLst>
          </pc:spChg>
          <pc:picChg chg="add mod">
            <ac:chgData name="Megan Rivard" userId="953a166c-6292-4a0a-a77d-80d6bd550d33" providerId="ADAL" clId="{6E5F9D83-1416-4790-94E1-C52B39EBE6B5}" dt="2023-06-14T16:29:07.446" v="1265"/>
            <ac:picMkLst>
              <pc:docMk/>
              <pc:sldMasterMk cId="0" sldId="2147483660"/>
              <pc:sldLayoutMk cId="0" sldId="2147483654"/>
              <ac:picMk id="3" creationId="{76BC70A7-4C23-D0DA-CD95-DEF338C99B5E}"/>
            </ac:picMkLst>
          </pc:picChg>
        </pc:sldLayoutChg>
        <pc:sldLayoutChg chg="modSp add setBg">
          <pc:chgData name="Megan Rivard" userId="953a166c-6292-4a0a-a77d-80d6bd550d33" providerId="ADAL" clId="{6E5F9D83-1416-4790-94E1-C52B39EBE6B5}" dt="2023-06-14T21:21:14.130" v="1513" actId="207"/>
          <pc:sldLayoutMkLst>
            <pc:docMk/>
            <pc:sldMasterMk cId="0" sldId="2147483660"/>
            <pc:sldLayoutMk cId="0" sldId="2147483655"/>
          </pc:sldLayoutMkLst>
          <pc:spChg chg="mod">
            <ac:chgData name="Megan Rivard" userId="953a166c-6292-4a0a-a77d-80d6bd550d33" providerId="ADAL" clId="{6E5F9D83-1416-4790-94E1-C52B39EBE6B5}" dt="2023-06-14T21:21:05.528" v="1512" actId="207"/>
            <ac:spMkLst>
              <pc:docMk/>
              <pc:sldMasterMk cId="0" sldId="2147483660"/>
              <pc:sldLayoutMk cId="0" sldId="2147483655"/>
              <ac:spMk id="42" creationId="{00000000-0000-0000-0000-000000000000}"/>
            </ac:spMkLst>
          </pc:spChg>
          <pc:spChg chg="mod">
            <ac:chgData name="Megan Rivard" userId="953a166c-6292-4a0a-a77d-80d6bd550d33" providerId="ADAL" clId="{6E5F9D83-1416-4790-94E1-C52B39EBE6B5}" dt="2023-06-14T21:21:14.130" v="1513" actId="207"/>
            <ac:spMkLst>
              <pc:docMk/>
              <pc:sldMasterMk cId="0" sldId="2147483660"/>
              <pc:sldLayoutMk cId="0" sldId="2147483655"/>
              <ac:spMk id="43" creationId="{00000000-0000-0000-0000-000000000000}"/>
            </ac:spMkLst>
          </pc:spChg>
          <pc:spChg chg="mod">
            <ac:chgData name="Megan Rivard" userId="953a166c-6292-4a0a-a77d-80d6bd550d33" providerId="ADAL" clId="{6E5F9D83-1416-4790-94E1-C52B39EBE6B5}" dt="2023-06-14T16:07:13.599" v="694" actId="2711"/>
            <ac:spMkLst>
              <pc:docMk/>
              <pc:sldMasterMk cId="0" sldId="2147483660"/>
              <pc:sldLayoutMk cId="0" sldId="2147483655"/>
              <ac:spMk id="44" creationId="{00000000-0000-0000-0000-000000000000}"/>
            </ac:spMkLst>
          </pc:spChg>
        </pc:sldLayoutChg>
        <pc:sldLayoutChg chg="addSp modSp add setBg">
          <pc:chgData name="Megan Rivard" userId="953a166c-6292-4a0a-a77d-80d6bd550d33" providerId="ADAL" clId="{6E5F9D83-1416-4790-94E1-C52B39EBE6B5}" dt="2023-06-14T21:21:22.415" v="1514" actId="207"/>
          <pc:sldLayoutMkLst>
            <pc:docMk/>
            <pc:sldMasterMk cId="0" sldId="2147483660"/>
            <pc:sldLayoutMk cId="0" sldId="2147483656"/>
          </pc:sldLayoutMkLst>
          <pc:spChg chg="mod">
            <ac:chgData name="Megan Rivard" userId="953a166c-6292-4a0a-a77d-80d6bd550d33" providerId="ADAL" clId="{6E5F9D83-1416-4790-94E1-C52B39EBE6B5}" dt="2023-06-14T21:21:22.415" v="1514" actId="207"/>
            <ac:spMkLst>
              <pc:docMk/>
              <pc:sldMasterMk cId="0" sldId="2147483660"/>
              <pc:sldLayoutMk cId="0" sldId="2147483656"/>
              <ac:spMk id="47" creationId="{00000000-0000-0000-0000-000000000000}"/>
            </ac:spMkLst>
          </pc:spChg>
          <pc:picChg chg="add mod">
            <ac:chgData name="Megan Rivard" userId="953a166c-6292-4a0a-a77d-80d6bd550d33" providerId="ADAL" clId="{6E5F9D83-1416-4790-94E1-C52B39EBE6B5}" dt="2023-06-14T16:29:12.657" v="1266"/>
            <ac:picMkLst>
              <pc:docMk/>
              <pc:sldMasterMk cId="0" sldId="2147483660"/>
              <pc:sldLayoutMk cId="0" sldId="2147483656"/>
              <ac:picMk id="2" creationId="{9EA37D8E-C918-82E5-939E-E53D6B493783}"/>
            </ac:picMkLst>
          </pc:picChg>
        </pc:sldLayoutChg>
        <pc:sldLayoutChg chg="modSp add setBg">
          <pc:chgData name="Megan Rivard" userId="953a166c-6292-4a0a-a77d-80d6bd550d33" providerId="ADAL" clId="{6E5F9D83-1416-4790-94E1-C52B39EBE6B5}" dt="2023-06-14T21:21:43.148" v="1516" actId="207"/>
          <pc:sldLayoutMkLst>
            <pc:docMk/>
            <pc:sldMasterMk cId="0" sldId="2147483660"/>
            <pc:sldLayoutMk cId="0" sldId="2147483657"/>
          </pc:sldLayoutMkLst>
          <pc:spChg chg="mod">
            <ac:chgData name="Megan Rivard" userId="953a166c-6292-4a0a-a77d-80d6bd550d33" providerId="ADAL" clId="{6E5F9D83-1416-4790-94E1-C52B39EBE6B5}" dt="2023-06-14T21:21:29.804" v="1515" actId="207"/>
            <ac:spMkLst>
              <pc:docMk/>
              <pc:sldMasterMk cId="0" sldId="2147483660"/>
              <pc:sldLayoutMk cId="0" sldId="2147483657"/>
              <ac:spMk id="50" creationId="{00000000-0000-0000-0000-000000000000}"/>
            </ac:spMkLst>
          </pc:spChg>
          <pc:spChg chg="mod">
            <ac:chgData name="Megan Rivard" userId="953a166c-6292-4a0a-a77d-80d6bd550d33" providerId="ADAL" clId="{6E5F9D83-1416-4790-94E1-C52B39EBE6B5}" dt="2023-06-14T21:21:43.148" v="1516" actId="207"/>
            <ac:spMkLst>
              <pc:docMk/>
              <pc:sldMasterMk cId="0" sldId="2147483660"/>
              <pc:sldLayoutMk cId="0" sldId="2147483657"/>
              <ac:spMk id="51" creationId="{00000000-0000-0000-0000-000000000000}"/>
            </ac:spMkLst>
          </pc:spChg>
        </pc:sldLayoutChg>
        <pc:sldLayoutChg chg="add setBg">
          <pc:chgData name="Megan Rivard" userId="953a166c-6292-4a0a-a77d-80d6bd550d33" providerId="ADAL" clId="{6E5F9D83-1416-4790-94E1-C52B39EBE6B5}" dt="2023-06-14T16:17:34.982" v="1073"/>
          <pc:sldLayoutMkLst>
            <pc:docMk/>
            <pc:sldMasterMk cId="0" sldId="2147483660"/>
            <pc:sldLayoutMk cId="0" sldId="2147483658"/>
          </pc:sldLayoutMkLst>
        </pc:sldLayoutChg>
        <pc:sldLayoutChg chg="addSp delSp modSp add mod setBg">
          <pc:chgData name="Megan Rivard" userId="953a166c-6292-4a0a-a77d-80d6bd550d33" providerId="ADAL" clId="{6E5F9D83-1416-4790-94E1-C52B39EBE6B5}" dt="2023-06-14T21:22:03.017" v="1520" actId="478"/>
          <pc:sldLayoutMkLst>
            <pc:docMk/>
            <pc:sldMasterMk cId="0" sldId="2147483660"/>
            <pc:sldLayoutMk cId="0" sldId="2147483659"/>
          </pc:sldLayoutMkLst>
          <pc:spChg chg="add del mod ord">
            <ac:chgData name="Megan Rivard" userId="953a166c-6292-4a0a-a77d-80d6bd550d33" providerId="ADAL" clId="{6E5F9D83-1416-4790-94E1-C52B39EBE6B5}" dt="2023-06-14T21:22:03.017" v="1520" actId="478"/>
            <ac:spMkLst>
              <pc:docMk/>
              <pc:sldMasterMk cId="0" sldId="2147483660"/>
              <pc:sldLayoutMk cId="0" sldId="2147483659"/>
              <ac:spMk id="2" creationId="{1F054D2D-8AA7-D1C2-3CBC-97F6C669DA31}"/>
            </ac:spMkLst>
          </pc:spChg>
          <pc:spChg chg="mod">
            <ac:chgData name="Megan Rivard" userId="953a166c-6292-4a0a-a77d-80d6bd550d33" providerId="ADAL" clId="{6E5F9D83-1416-4790-94E1-C52B39EBE6B5}" dt="2023-06-14T21:21:48.862" v="1517" actId="207"/>
            <ac:spMkLst>
              <pc:docMk/>
              <pc:sldMasterMk cId="0" sldId="2147483660"/>
              <pc:sldLayoutMk cId="0" sldId="2147483659"/>
              <ac:spMk id="56" creationId="{00000000-0000-0000-0000-000000000000}"/>
            </ac:spMkLst>
          </pc:spChg>
          <pc:spChg chg="mod ord">
            <ac:chgData name="Megan Rivard" userId="953a166c-6292-4a0a-a77d-80d6bd550d33" providerId="ADAL" clId="{6E5F9D83-1416-4790-94E1-C52B39EBE6B5}" dt="2023-06-14T21:22:00.968" v="1519" actId="167"/>
            <ac:spMkLst>
              <pc:docMk/>
              <pc:sldMasterMk cId="0" sldId="2147483660"/>
              <pc:sldLayoutMk cId="0" sldId="2147483659"/>
              <ac:spMk id="57" creationId="{00000000-0000-0000-0000-000000000000}"/>
            </ac:spMkLst>
          </pc:spChg>
          <pc:spChg chg="mod">
            <ac:chgData name="Megan Rivard" userId="953a166c-6292-4a0a-a77d-80d6bd550d33" providerId="ADAL" clId="{6E5F9D83-1416-4790-94E1-C52B39EBE6B5}" dt="2023-06-14T16:07:37.949" v="697" actId="2711"/>
            <ac:spMkLst>
              <pc:docMk/>
              <pc:sldMasterMk cId="0" sldId="2147483660"/>
              <pc:sldLayoutMk cId="0" sldId="2147483659"/>
              <ac:spMk id="58" creationId="{00000000-0000-0000-0000-000000000000}"/>
            </ac:spMkLst>
          </pc:spChg>
          <pc:spChg chg="mod">
            <ac:chgData name="Megan Rivard" userId="953a166c-6292-4a0a-a77d-80d6bd550d33" providerId="ADAL" clId="{6E5F9D83-1416-4790-94E1-C52B39EBE6B5}" dt="2023-06-14T16:07:37.949" v="697" actId="2711"/>
            <ac:spMkLst>
              <pc:docMk/>
              <pc:sldMasterMk cId="0" sldId="2147483660"/>
              <pc:sldLayoutMk cId="0" sldId="2147483659"/>
              <ac:spMk id="59" creationId="{00000000-0000-0000-0000-000000000000}"/>
            </ac:spMkLst>
          </pc:spChg>
          <pc:spChg chg="mod">
            <ac:chgData name="Megan Rivard" userId="953a166c-6292-4a0a-a77d-80d6bd550d33" providerId="ADAL" clId="{6E5F9D83-1416-4790-94E1-C52B39EBE6B5}" dt="2023-06-14T16:07:37.949" v="697" actId="2711"/>
            <ac:spMkLst>
              <pc:docMk/>
              <pc:sldMasterMk cId="0" sldId="2147483660"/>
              <pc:sldLayoutMk cId="0" sldId="2147483659"/>
              <ac:spMk id="60" creationId="{00000000-0000-0000-0000-000000000000}"/>
            </ac:spMkLst>
          </pc:spChg>
          <pc:picChg chg="add mod">
            <ac:chgData name="Megan Rivard" userId="953a166c-6292-4a0a-a77d-80d6bd550d33" providerId="ADAL" clId="{6E5F9D83-1416-4790-94E1-C52B39EBE6B5}" dt="2023-06-14T16:28:56.299" v="1262"/>
            <ac:picMkLst>
              <pc:docMk/>
              <pc:sldMasterMk cId="0" sldId="2147483660"/>
              <pc:sldLayoutMk cId="0" sldId="2147483659"/>
              <ac:picMk id="3" creationId="{432BFDE6-B633-3439-1DC7-06E0713333BB}"/>
            </ac:picMkLst>
          </pc:picChg>
        </pc:sldLayoutChg>
      </pc:sldMasterChg>
      <pc:sldMasterChg chg="del replId delSldLayout">
        <pc:chgData name="Megan Rivard" userId="953a166c-6292-4a0a-a77d-80d6bd550d33" providerId="ADAL" clId="{6E5F9D83-1416-4790-94E1-C52B39EBE6B5}" dt="2023-05-08T20:46:25.570" v="8" actId="47"/>
        <pc:sldMasterMkLst>
          <pc:docMk/>
          <pc:sldMasterMk cId="2460954070" sldId="2147483672"/>
        </pc:sldMasterMkLst>
        <pc:sldLayoutChg chg="del">
          <pc:chgData name="Megan Rivard" userId="953a166c-6292-4a0a-a77d-80d6bd550d33" providerId="ADAL" clId="{6E5F9D83-1416-4790-94E1-C52B39EBE6B5}" dt="2023-05-08T20:46:25.570" v="8" actId="47"/>
          <pc:sldLayoutMkLst>
            <pc:docMk/>
            <pc:sldMasterMk cId="2460954070" sldId="2147483672"/>
            <pc:sldLayoutMk cId="2385387890" sldId="2147483661"/>
          </pc:sldLayoutMkLst>
        </pc:sldLayoutChg>
        <pc:sldLayoutChg chg="del">
          <pc:chgData name="Megan Rivard" userId="953a166c-6292-4a0a-a77d-80d6bd550d33" providerId="ADAL" clId="{6E5F9D83-1416-4790-94E1-C52B39EBE6B5}" dt="2023-05-08T20:46:25.570" v="8" actId="47"/>
          <pc:sldLayoutMkLst>
            <pc:docMk/>
            <pc:sldMasterMk cId="2460954070" sldId="2147483672"/>
            <pc:sldLayoutMk cId="949138452" sldId="2147483662"/>
          </pc:sldLayoutMkLst>
        </pc:sldLayoutChg>
        <pc:sldLayoutChg chg="del">
          <pc:chgData name="Megan Rivard" userId="953a166c-6292-4a0a-a77d-80d6bd550d33" providerId="ADAL" clId="{6E5F9D83-1416-4790-94E1-C52B39EBE6B5}" dt="2023-05-08T20:46:25.570" v="8" actId="47"/>
          <pc:sldLayoutMkLst>
            <pc:docMk/>
            <pc:sldMasterMk cId="2460954070" sldId="2147483672"/>
            <pc:sldLayoutMk cId="2591524520" sldId="2147483663"/>
          </pc:sldLayoutMkLst>
        </pc:sldLayoutChg>
        <pc:sldLayoutChg chg="del">
          <pc:chgData name="Megan Rivard" userId="953a166c-6292-4a0a-a77d-80d6bd550d33" providerId="ADAL" clId="{6E5F9D83-1416-4790-94E1-C52B39EBE6B5}" dt="2023-05-08T20:46:25.570" v="8" actId="47"/>
          <pc:sldLayoutMkLst>
            <pc:docMk/>
            <pc:sldMasterMk cId="2460954070" sldId="2147483672"/>
            <pc:sldLayoutMk cId="1203092039" sldId="2147483664"/>
          </pc:sldLayoutMkLst>
        </pc:sldLayoutChg>
        <pc:sldLayoutChg chg="del">
          <pc:chgData name="Megan Rivard" userId="953a166c-6292-4a0a-a77d-80d6bd550d33" providerId="ADAL" clId="{6E5F9D83-1416-4790-94E1-C52B39EBE6B5}" dt="2023-05-08T20:46:25.570" v="8" actId="47"/>
          <pc:sldLayoutMkLst>
            <pc:docMk/>
            <pc:sldMasterMk cId="2460954070" sldId="2147483672"/>
            <pc:sldLayoutMk cId="3733172339" sldId="2147483665"/>
          </pc:sldLayoutMkLst>
        </pc:sldLayoutChg>
        <pc:sldLayoutChg chg="del">
          <pc:chgData name="Megan Rivard" userId="953a166c-6292-4a0a-a77d-80d6bd550d33" providerId="ADAL" clId="{6E5F9D83-1416-4790-94E1-C52B39EBE6B5}" dt="2023-05-08T20:46:25.570" v="8" actId="47"/>
          <pc:sldLayoutMkLst>
            <pc:docMk/>
            <pc:sldMasterMk cId="2460954070" sldId="2147483672"/>
            <pc:sldLayoutMk cId="3210312558" sldId="2147483666"/>
          </pc:sldLayoutMkLst>
        </pc:sldLayoutChg>
        <pc:sldLayoutChg chg="del">
          <pc:chgData name="Megan Rivard" userId="953a166c-6292-4a0a-a77d-80d6bd550d33" providerId="ADAL" clId="{6E5F9D83-1416-4790-94E1-C52B39EBE6B5}" dt="2023-05-08T20:46:25.570" v="8" actId="47"/>
          <pc:sldLayoutMkLst>
            <pc:docMk/>
            <pc:sldMasterMk cId="2460954070" sldId="2147483672"/>
            <pc:sldLayoutMk cId="3146388984" sldId="2147483667"/>
          </pc:sldLayoutMkLst>
        </pc:sldLayoutChg>
        <pc:sldLayoutChg chg="del">
          <pc:chgData name="Megan Rivard" userId="953a166c-6292-4a0a-a77d-80d6bd550d33" providerId="ADAL" clId="{6E5F9D83-1416-4790-94E1-C52B39EBE6B5}" dt="2023-05-08T20:46:25.570" v="8" actId="47"/>
          <pc:sldLayoutMkLst>
            <pc:docMk/>
            <pc:sldMasterMk cId="2460954070" sldId="2147483672"/>
            <pc:sldLayoutMk cId="3171841454" sldId="2147483668"/>
          </pc:sldLayoutMkLst>
        </pc:sldLayoutChg>
        <pc:sldLayoutChg chg="del">
          <pc:chgData name="Megan Rivard" userId="953a166c-6292-4a0a-a77d-80d6bd550d33" providerId="ADAL" clId="{6E5F9D83-1416-4790-94E1-C52B39EBE6B5}" dt="2023-05-08T20:46:25.570" v="8" actId="47"/>
          <pc:sldLayoutMkLst>
            <pc:docMk/>
            <pc:sldMasterMk cId="2460954070" sldId="2147483672"/>
            <pc:sldLayoutMk cId="1718958274" sldId="2147483669"/>
          </pc:sldLayoutMkLst>
        </pc:sldLayoutChg>
        <pc:sldLayoutChg chg="del">
          <pc:chgData name="Megan Rivard" userId="953a166c-6292-4a0a-a77d-80d6bd550d33" providerId="ADAL" clId="{6E5F9D83-1416-4790-94E1-C52B39EBE6B5}" dt="2023-05-08T20:46:25.570" v="8" actId="47"/>
          <pc:sldLayoutMkLst>
            <pc:docMk/>
            <pc:sldMasterMk cId="2460954070" sldId="2147483672"/>
            <pc:sldLayoutMk cId="2202905451" sldId="2147483670"/>
          </pc:sldLayoutMkLst>
        </pc:sldLayoutChg>
        <pc:sldLayoutChg chg="del">
          <pc:chgData name="Megan Rivard" userId="953a166c-6292-4a0a-a77d-80d6bd550d33" providerId="ADAL" clId="{6E5F9D83-1416-4790-94E1-C52B39EBE6B5}" dt="2023-05-08T20:46:25.570" v="8" actId="47"/>
          <pc:sldLayoutMkLst>
            <pc:docMk/>
            <pc:sldMasterMk cId="2460954070" sldId="2147483672"/>
            <pc:sldLayoutMk cId="3479445657" sldId="2147483671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C7943C-6C4B-4480-91C2-D7983B43EBC7}" type="datetimeFigureOut">
              <a:rPr lang="en-US" smtClean="0"/>
              <a:t>6/15/2023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C2A92-BBBB-45BE-A0F9-D19A93956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7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26124b9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f26124b9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7898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f26124b9a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1f26124b9a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7160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f26124b9a1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f26124b9a1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0901c6817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0901c6817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1a7fa0b97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1a7fa0b97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f26124b9a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f26124b9a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f26124b9a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f26124b9a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4502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1a7fa0b9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1a7fa0b9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1c282617b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1c282617b4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1c282617b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1c282617b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0901c6817a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20901c6817a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0901c6817a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0901c6817a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0901c6817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g20901c6817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0901c6817a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g20901c6817a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1a7fa0b97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1a7fa0b97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0901c6817a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0901c6817a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0901c6817a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g20901c6817a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0901c6817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0901c6817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0901c6817a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0901c6817a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f26124b9a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1f26124b9a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0901c6817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0901c6817a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26124b9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f26124b9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26124b9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f26124b9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3947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26124b9a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f26124b9a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9535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5800373" y="3807169"/>
            <a:ext cx="591452" cy="140843"/>
            <a:chOff x="4137525" y="2915950"/>
            <a:chExt cx="869100" cy="207000"/>
          </a:xfr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895011" y="1321067"/>
            <a:ext cx="10402000" cy="23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895000" y="4233168"/>
            <a:ext cx="1040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" name="Picture 1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5DA9E7C2-C995-A96D-7937-FB1C9B28B9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81"/>
          <a:stretch/>
        </p:blipFill>
        <p:spPr>
          <a:xfrm>
            <a:off x="10137914" y="4699989"/>
            <a:ext cx="2704074" cy="2783688"/>
          </a:xfrm>
          <a:prstGeom prst="rect">
            <a:avLst/>
          </a:prstGeom>
        </p:spPr>
      </p:pic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D23F809F-A2D9-32C0-F96C-E4C8F26A5CF8}"/>
              </a:ext>
            </a:extLst>
          </p:cNvPr>
          <p:cNvSpPr/>
          <p:nvPr userDrawn="1"/>
        </p:nvSpPr>
        <p:spPr>
          <a:xfrm>
            <a:off x="10485783" y="-51787"/>
            <a:ext cx="602974" cy="1323996"/>
          </a:xfrm>
          <a:prstGeom prst="flowChartDocumen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673700"/>
            <a:ext cx="11360800" cy="252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rPr dirty="0"/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415600" y="43045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B5D8FD2-AAB4-89AD-8B0A-C1233F9BD982}"/>
              </a:ext>
            </a:extLst>
          </p:cNvPr>
          <p:cNvSpPr/>
          <p:nvPr userDrawn="1"/>
        </p:nvSpPr>
        <p:spPr>
          <a:xfrm>
            <a:off x="10485783" y="-51787"/>
            <a:ext cx="602974" cy="1323996"/>
          </a:xfrm>
          <a:prstGeom prst="flowChartDocumen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body" idx="1"/>
          </p:nvPr>
        </p:nvSpPr>
        <p:spPr>
          <a:xfrm>
            <a:off x="1103312" y="2052917"/>
            <a:ext cx="8946800" cy="4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97923" algn="l" rtl="0">
              <a:spcBef>
                <a:spcPts val="1067"/>
              </a:spcBef>
              <a:spcAft>
                <a:spcPts val="0"/>
              </a:spcAft>
              <a:buSzPts val="1100"/>
              <a:buChar char="●"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219170" lvl="1" indent="-397923" algn="l" rtl="0">
              <a:spcBef>
                <a:spcPts val="1067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l" rtl="0">
              <a:spcBef>
                <a:spcPts val="1067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l" rtl="0">
              <a:spcBef>
                <a:spcPts val="1067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l" rtl="0">
              <a:spcBef>
                <a:spcPts val="1067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l" rtl="0">
              <a:spcBef>
                <a:spcPts val="1067"/>
              </a:spcBef>
              <a:spcAft>
                <a:spcPts val="0"/>
              </a:spcAft>
              <a:buSzPts val="1100"/>
              <a:buChar char="■"/>
              <a:defRPr/>
            </a:lvl6pPr>
            <a:lvl7pPr marL="4267093" lvl="6" indent="-397923" algn="l" rtl="0">
              <a:spcBef>
                <a:spcPts val="1067"/>
              </a:spcBef>
              <a:spcAft>
                <a:spcPts val="0"/>
              </a:spcAft>
              <a:buSzPts val="1100"/>
              <a:buChar char="●"/>
              <a:defRPr/>
            </a:lvl7pPr>
            <a:lvl8pPr marL="4876678" lvl="7" indent="-397923" algn="l" rtl="0">
              <a:spcBef>
                <a:spcPts val="1067"/>
              </a:spcBef>
              <a:spcAft>
                <a:spcPts val="0"/>
              </a:spcAft>
              <a:buSzPts val="1100"/>
              <a:buChar char="○"/>
              <a:defRPr/>
            </a:lvl8pPr>
            <a:lvl9pPr marL="5486263" lvl="8" indent="-397923" algn="l" rtl="0">
              <a:spcBef>
                <a:spcPts val="1067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46111" y="452719"/>
            <a:ext cx="9404800" cy="1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 rot="5400000">
            <a:off x="10155539" y="1790801"/>
            <a:ext cx="990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 lang="en-US"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 rot="5400000">
            <a:off x="8951471" y="3225400"/>
            <a:ext cx="3860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 lang="en-US"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400" cy="7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0" lvl="0" indent="0" algn="ctr" rtl="0">
              <a:spcBef>
                <a:spcPts val="0"/>
              </a:spcBef>
              <a:buNone/>
              <a:defRPr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Picture 2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32BFDE6-B633-3439-1DC7-06E0713333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81"/>
          <a:stretch/>
        </p:blipFill>
        <p:spPr>
          <a:xfrm>
            <a:off x="10137914" y="4699989"/>
            <a:ext cx="2704074" cy="2783688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EB2C2477-D5C2-5CF6-2DB0-9841ED0A3962}"/>
              </a:ext>
            </a:extLst>
          </p:cNvPr>
          <p:cNvSpPr/>
          <p:nvPr userDrawn="1"/>
        </p:nvSpPr>
        <p:spPr>
          <a:xfrm>
            <a:off x="10485783" y="-51787"/>
            <a:ext cx="602974" cy="1323996"/>
          </a:xfrm>
          <a:prstGeom prst="flowChartDocumen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95000" y="2855000"/>
            <a:ext cx="10469600" cy="11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" name="Picture 1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F5467B2-CF1A-3BE1-CA16-843AB265DC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81"/>
          <a:stretch/>
        </p:blipFill>
        <p:spPr>
          <a:xfrm>
            <a:off x="10137914" y="4699989"/>
            <a:ext cx="2704074" cy="2783688"/>
          </a:xfrm>
          <a:prstGeom prst="rect">
            <a:avLst/>
          </a:prstGeom>
        </p:spPr>
      </p:pic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CEA9AF55-5DB6-3B8F-F798-F1CFF34D08F5}"/>
              </a:ext>
            </a:extLst>
          </p:cNvPr>
          <p:cNvSpPr/>
          <p:nvPr userDrawn="1"/>
        </p:nvSpPr>
        <p:spPr>
          <a:xfrm>
            <a:off x="10485783" y="-51787"/>
            <a:ext cx="602974" cy="1323996"/>
          </a:xfrm>
          <a:prstGeom prst="flowChartDocumen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4" name="Picture 3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A9F63A33-16FF-D6B8-860C-D0D1E98397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81"/>
          <a:stretch/>
        </p:blipFill>
        <p:spPr>
          <a:xfrm>
            <a:off x="10137914" y="4699989"/>
            <a:ext cx="2704074" cy="2783688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45452799-814A-1CC9-08B9-2D344B4565FE}"/>
              </a:ext>
            </a:extLst>
          </p:cNvPr>
          <p:cNvSpPr/>
          <p:nvPr userDrawn="1"/>
        </p:nvSpPr>
        <p:spPr>
          <a:xfrm>
            <a:off x="10485783" y="-51787"/>
            <a:ext cx="602974" cy="1323996"/>
          </a:xfrm>
          <a:prstGeom prst="flowChartDocumen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184A67-812E-C67A-D7E6-FDF7FE7F7A2C}"/>
              </a:ext>
            </a:extLst>
          </p:cNvPr>
          <p:cNvSpPr/>
          <p:nvPr userDrawn="1"/>
        </p:nvSpPr>
        <p:spPr>
          <a:xfrm>
            <a:off x="415600" y="1536633"/>
            <a:ext cx="5333200" cy="4555200"/>
          </a:xfrm>
          <a:prstGeom prst="roundRect">
            <a:avLst>
              <a:gd name="adj" fmla="val 2921"/>
            </a:avLst>
          </a:prstGeom>
          <a:solidFill>
            <a:srgbClr val="616161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36CC062-0E6F-118D-A7E9-2DF0447FE458}"/>
              </a:ext>
            </a:extLst>
          </p:cNvPr>
          <p:cNvSpPr/>
          <p:nvPr userDrawn="1"/>
        </p:nvSpPr>
        <p:spPr>
          <a:xfrm>
            <a:off x="6443200" y="1506479"/>
            <a:ext cx="5333200" cy="4555200"/>
          </a:xfrm>
          <a:prstGeom prst="roundRect">
            <a:avLst>
              <a:gd name="adj" fmla="val 2921"/>
            </a:avLst>
          </a:prstGeom>
          <a:solidFill>
            <a:srgbClr val="616161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 dirty="0"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 dirty="0"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4" name="Picture 3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1165A7BD-149E-6472-52B5-8D873E0251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81"/>
          <a:stretch/>
        </p:blipFill>
        <p:spPr>
          <a:xfrm>
            <a:off x="10137914" y="4699989"/>
            <a:ext cx="2704074" cy="2783688"/>
          </a:xfrm>
          <a:prstGeom prst="rect">
            <a:avLst/>
          </a:prstGeom>
        </p:spPr>
      </p:pic>
      <p:sp>
        <p:nvSpPr>
          <p:cNvPr id="5" name="Flowchart: Document 4">
            <a:extLst>
              <a:ext uri="{FF2B5EF4-FFF2-40B4-BE49-F238E27FC236}">
                <a16:creationId xmlns:a16="http://schemas.microsoft.com/office/drawing/2014/main" id="{8C059620-C7FE-4CBF-8202-DFB35C33AF20}"/>
              </a:ext>
            </a:extLst>
          </p:cNvPr>
          <p:cNvSpPr/>
          <p:nvPr userDrawn="1"/>
        </p:nvSpPr>
        <p:spPr>
          <a:xfrm>
            <a:off x="10485783" y="-51787"/>
            <a:ext cx="602974" cy="1323996"/>
          </a:xfrm>
          <a:prstGeom prst="flowChartDocumen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Picture 2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671E580-095D-2403-5F80-B461ABF31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81"/>
          <a:stretch/>
        </p:blipFill>
        <p:spPr>
          <a:xfrm>
            <a:off x="10137914" y="4699989"/>
            <a:ext cx="2704074" cy="2783688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315E75-23EB-15C7-8D4E-284A3333FE87}"/>
              </a:ext>
            </a:extLst>
          </p:cNvPr>
          <p:cNvSpPr/>
          <p:nvPr userDrawn="1"/>
        </p:nvSpPr>
        <p:spPr>
          <a:xfrm>
            <a:off x="10485783" y="-51787"/>
            <a:ext cx="602974" cy="1323996"/>
          </a:xfrm>
          <a:prstGeom prst="flowChartDocumen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7B4B98A-50A3-FA1B-8061-C481B767D7D5}"/>
              </a:ext>
            </a:extLst>
          </p:cNvPr>
          <p:cNvSpPr/>
          <p:nvPr userDrawn="1"/>
        </p:nvSpPr>
        <p:spPr>
          <a:xfrm>
            <a:off x="415600" y="1852631"/>
            <a:ext cx="3744000" cy="4239201"/>
          </a:xfrm>
          <a:prstGeom prst="roundRect">
            <a:avLst>
              <a:gd name="adj" fmla="val 2921"/>
            </a:avLst>
          </a:prstGeom>
          <a:solidFill>
            <a:srgbClr val="616161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 dirty="0"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 dirty="0"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Picture 2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7410211-B139-6366-376A-07EC02E62C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81"/>
          <a:stretch/>
        </p:blipFill>
        <p:spPr>
          <a:xfrm>
            <a:off x="10137914" y="4699989"/>
            <a:ext cx="2704074" cy="2783688"/>
          </a:xfrm>
          <a:prstGeom prst="rect">
            <a:avLst/>
          </a:prstGeom>
        </p:spPr>
      </p:pic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40528472-439F-A6B8-2611-40A16313CD5E}"/>
              </a:ext>
            </a:extLst>
          </p:cNvPr>
          <p:cNvSpPr/>
          <p:nvPr userDrawn="1"/>
        </p:nvSpPr>
        <p:spPr>
          <a:xfrm>
            <a:off x="10485783" y="-51787"/>
            <a:ext cx="602974" cy="1323996"/>
          </a:xfrm>
          <a:prstGeom prst="flowChartDocumen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653667" y="701800"/>
            <a:ext cx="83028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Picture 2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6BC70A7-4C23-D0DA-CD95-DEF338C99B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81"/>
          <a:stretch/>
        </p:blipFill>
        <p:spPr>
          <a:xfrm>
            <a:off x="10137914" y="4699989"/>
            <a:ext cx="2704074" cy="2783688"/>
          </a:xfrm>
          <a:prstGeom prst="rect">
            <a:avLst/>
          </a:prstGeom>
        </p:spPr>
      </p:pic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9A39B35-89E4-0FF8-95E5-47E061214463}"/>
              </a:ext>
            </a:extLst>
          </p:cNvPr>
          <p:cNvSpPr/>
          <p:nvPr userDrawn="1"/>
        </p:nvSpPr>
        <p:spPr>
          <a:xfrm>
            <a:off x="10485783" y="-51787"/>
            <a:ext cx="602974" cy="1323996"/>
          </a:xfrm>
          <a:prstGeom prst="flowChartDocumen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cxnSp>
        <p:nvCxnSpPr>
          <p:cNvPr id="41" name="Google Shape;41;p9"/>
          <p:cNvCxnSpPr/>
          <p:nvPr/>
        </p:nvCxnSpPr>
        <p:spPr>
          <a:xfrm>
            <a:off x="6706233" y="5994000"/>
            <a:ext cx="624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354000" y="1441867"/>
            <a:ext cx="5393600" cy="22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 dirty="0"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354000" y="3793601"/>
            <a:ext cx="5393600" cy="17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6586000" y="965600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80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defRPr>
            </a:lvl1pPr>
          </a:lstStyle>
          <a:p>
            <a:endParaRPr dirty="0"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2" name="Picture 1" descr="A white text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9EA37D8E-C918-82E5-939E-E53D6B493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81"/>
          <a:stretch/>
        </p:blipFill>
        <p:spPr>
          <a:xfrm>
            <a:off x="10137914" y="4699989"/>
            <a:ext cx="2704074" cy="2783688"/>
          </a:xfrm>
          <a:prstGeom prst="rect">
            <a:avLst/>
          </a:prstGeom>
        </p:spPr>
      </p:pic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67674235-29D3-5F26-87B9-1FA97F409F82}"/>
              </a:ext>
            </a:extLst>
          </p:cNvPr>
          <p:cNvSpPr/>
          <p:nvPr userDrawn="1"/>
        </p:nvSpPr>
        <p:spPr>
          <a:xfrm>
            <a:off x="10485783" y="-51787"/>
            <a:ext cx="602974" cy="1323996"/>
          </a:xfrm>
          <a:prstGeom prst="flowChartDocument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gradFill flip="none" rotWithShape="1">
          <a:gsLst>
            <a:gs pos="13000">
              <a:srgbClr val="234350">
                <a:alpha val="74902"/>
              </a:srgbClr>
            </a:gs>
            <a:gs pos="100000">
              <a:srgbClr val="23435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20333" y="624134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accent3"/>
                </a:solidFill>
                <a:latin typeface="Oswald" panose="00000500000000000000" pitchFamily="2" charset="0"/>
                <a:ea typeface="Oswald" panose="00000500000000000000" pitchFamily="2" charset="0"/>
                <a:cs typeface="Oswald" panose="00000500000000000000" pitchFamily="2" charset="0"/>
                <a:sym typeface="Average"/>
              </a:defRPr>
            </a:lvl1pPr>
            <a:lvl2pPr lvl="1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333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hyperlink" Target="https://www.drought.gov/states/washington/county/Yakima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toledolakeerie.clearchoicescleanwater.org/pledges/native-plants-and-pollinators/plant-1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im4HVXMGI68?feature=oembed" TargetMode="Externa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aptealnativeplants.co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taptealnativeplants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ught.gov/states/washingt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hyperlink" Target="https://drought.gov/states/washingt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drought.gov/states/washington/county/Yakima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drought.gov/states/washington/county/Yakima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drought.gov/states/washington/county/Yakima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chemeClr val="tx2"/>
                </a:solidFill>
                <a:latin typeface="Century Gothic" panose="020B0502020202020204" pitchFamily="34" charset="0"/>
              </a:rPr>
              <a:t>The Winner Is…Native Plants!</a:t>
            </a:r>
            <a:endParaRPr sz="48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Using Native Plants to Support Drought Conscious Communities </a:t>
            </a:r>
            <a:endParaRPr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23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FF0000">
                <a:alpha val="75000"/>
              </a:srgbClr>
            </a:gs>
            <a:gs pos="100000">
              <a:srgbClr val="FF00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DB10D8-549D-B25B-132F-195E026773CA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/>
              <a:t>Drought</a:t>
            </a:r>
            <a:r>
              <a:rPr lang="en-US" baseline="0" dirty="0"/>
              <a:t> Charts</a:t>
            </a:r>
            <a:endParaRPr lang="en-US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E8B5264-7C39-E60A-BD07-5CBDF252A3AB}"/>
              </a:ext>
            </a:extLst>
          </p:cNvPr>
          <p:cNvSpPr/>
          <p:nvPr/>
        </p:nvSpPr>
        <p:spPr>
          <a:xfrm>
            <a:off x="248478" y="232166"/>
            <a:ext cx="11581237" cy="5394119"/>
          </a:xfrm>
          <a:prstGeom prst="roundRect">
            <a:avLst>
              <a:gd name="adj" fmla="val 2663"/>
            </a:avLst>
          </a:prstGeom>
          <a:solidFill>
            <a:srgbClr val="616161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creenshot, design&#10;&#10;Description automatically generated">
            <a:extLst>
              <a:ext uri="{FF2B5EF4-FFF2-40B4-BE49-F238E27FC236}">
                <a16:creationId xmlns:a16="http://schemas.microsoft.com/office/drawing/2014/main" id="{81316C15-7EA8-A149-E5B1-953AE4C658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1"/>
          <a:stretch/>
        </p:blipFill>
        <p:spPr>
          <a:xfrm>
            <a:off x="355941" y="232166"/>
            <a:ext cx="11257440" cy="5307397"/>
          </a:xfrm>
          <a:prstGeom prst="rect">
            <a:avLst/>
          </a:prstGeom>
        </p:spPr>
      </p:pic>
      <p:sp>
        <p:nvSpPr>
          <p:cNvPr id="104" name="Google Shape;104;p20"/>
          <p:cNvSpPr txBox="1"/>
          <p:nvPr/>
        </p:nvSpPr>
        <p:spPr>
          <a:xfrm>
            <a:off x="422233" y="294300"/>
            <a:ext cx="55656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4">
            <a:alphaModFix/>
          </a:blip>
          <a:srcRect b="22364"/>
          <a:stretch/>
        </p:blipFill>
        <p:spPr>
          <a:xfrm>
            <a:off x="5987833" y="5626285"/>
            <a:ext cx="1540018" cy="110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6842274" y="130253"/>
            <a:ext cx="483105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</a:rPr>
              <a:t>Image from:</a:t>
            </a:r>
            <a:r>
              <a:rPr lang="en" sz="1100" u="sng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5"/>
              </a:rPr>
              <a:t> https://www.drought.gov/states/washington/county/Yakima</a:t>
            </a:r>
            <a:endParaRPr sz="1100" dirty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3" name="Picture 2" descr="A screen shot of a screen&#10;&#10;Description automatically generated with low confidence">
            <a:extLst>
              <a:ext uri="{FF2B5EF4-FFF2-40B4-BE49-F238E27FC236}">
                <a16:creationId xmlns:a16="http://schemas.microsoft.com/office/drawing/2014/main" id="{B094D33B-CE9A-20E3-6031-811FD9E1D0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1"/>
          <a:stretch/>
        </p:blipFill>
        <p:spPr>
          <a:xfrm>
            <a:off x="355941" y="232166"/>
            <a:ext cx="11257440" cy="5307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58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en" sz="3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 you notice and wonder?</a:t>
            </a:r>
            <a:endParaRPr sz="30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93" name="Google Shape;93;p18"/>
          <p:cNvGraphicFramePr/>
          <p:nvPr>
            <p:extLst>
              <p:ext uri="{D42A27DB-BD31-4B8C-83A1-F6EECF244321}">
                <p14:modId xmlns:p14="http://schemas.microsoft.com/office/powerpoint/2010/main" val="2207352920"/>
              </p:ext>
            </p:extLst>
          </p:nvPr>
        </p:nvGraphicFramePr>
        <p:xfrm>
          <a:off x="895216" y="1769165"/>
          <a:ext cx="10230000" cy="414461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1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3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Notice</a:t>
                      </a:r>
                      <a:endParaRPr sz="20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(I noticed ________.)</a:t>
                      </a:r>
                      <a:endParaRPr sz="2000" dirty="0">
                        <a:solidFill>
                          <a:schemeClr val="tx2">
                            <a:lumMod val="10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67" marR="91467" marT="45733" marB="45733" anchor="ctr">
                    <a:solidFill>
                      <a:srgbClr val="9FC2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Wonder</a:t>
                      </a:r>
                      <a:endParaRPr sz="20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(I am wondering ________.)</a:t>
                      </a:r>
                      <a:endParaRPr sz="2000" dirty="0">
                        <a:solidFill>
                          <a:schemeClr val="tx2">
                            <a:lumMod val="10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67" marR="91467" marT="45733" marB="45733" anchor="ctr">
                    <a:solidFill>
                      <a:srgbClr val="9FC2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0793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67" marR="91467" marT="45733" marB="45733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67" marR="91467" marT="45733" marB="45733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6715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often are we in drought?</a:t>
            </a:r>
            <a:endParaRPr sz="30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   </a:t>
            </a:r>
            <a:endParaRPr sz="30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A345AA-B829-2116-D859-D4C9490B7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6834" y="1536633"/>
            <a:ext cx="4909931" cy="4555200"/>
          </a:xfrm>
        </p:spPr>
        <p:txBody>
          <a:bodyPr/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" sz="2000" dirty="0">
              <a:sym typeface="Oswald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ym typeface="Oswald"/>
              </a:rPr>
              <a:t>Drought is something that city planners, homeowners, and other community members consider when making decisions about our community. </a:t>
            </a:r>
          </a:p>
          <a:p>
            <a:pPr lvl="0">
              <a:buClr>
                <a:schemeClr val="tx2"/>
              </a:buClr>
            </a:pPr>
            <a:r>
              <a:rPr lang="en-US" sz="2000" dirty="0">
                <a:sym typeface="Average"/>
              </a:rPr>
              <a:t>One job that considers how to conserve water is Roadside Landscape Architect. </a:t>
            </a:r>
          </a:p>
        </p:txBody>
      </p:sp>
      <p:pic>
        <p:nvPicPr>
          <p:cNvPr id="135" name="Google Shape;13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40228" y="1689652"/>
            <a:ext cx="3095647" cy="41744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6783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Solution: Native Plants</a:t>
            </a:r>
            <a:endParaRPr sz="30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43" name="Google Shape;143;p25"/>
          <p:cNvPicPr preferRelativeResize="0"/>
          <p:nvPr/>
        </p:nvPicPr>
        <p:blipFill rotWithShape="1">
          <a:blip r:embed="rId3">
            <a:alphaModFix/>
          </a:blip>
          <a:srcRect t="4620"/>
          <a:stretch/>
        </p:blipFill>
        <p:spPr>
          <a:xfrm>
            <a:off x="557601" y="1468019"/>
            <a:ext cx="6311931" cy="4691883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144" name="Google Shape;144;p25"/>
          <p:cNvSpPr txBox="1"/>
          <p:nvPr/>
        </p:nvSpPr>
        <p:spPr>
          <a:xfrm>
            <a:off x="415600" y="6276133"/>
            <a:ext cx="8622074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</a:rPr>
              <a:t>Image from: </a:t>
            </a:r>
            <a:r>
              <a:rPr lang="en" sz="1200" u="sng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https://toledolakeerie.clearchoicescleanwater.org/pledges/native-plants-and-pollinators/plant-1/</a:t>
            </a:r>
            <a:r>
              <a:rPr lang="en" sz="1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</a:rPr>
              <a:t> </a:t>
            </a:r>
            <a:endParaRPr sz="12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verage"/>
            </a:endParaRPr>
          </a:p>
        </p:txBody>
      </p:sp>
      <p:sp>
        <p:nvSpPr>
          <p:cNvPr id="145" name="Google Shape;145;p25"/>
          <p:cNvSpPr txBox="1"/>
          <p:nvPr/>
        </p:nvSpPr>
        <p:spPr>
          <a:xfrm>
            <a:off x="7044124" y="1716498"/>
            <a:ext cx="4407834" cy="2462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</a:rPr>
              <a:t>Native plants are plants that are specific to an area and have adapted over time to thrive in the local climate. </a:t>
            </a:r>
            <a:endParaRPr sz="18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</a:rPr>
              <a:t>How do long roots help the plant survive?</a:t>
            </a:r>
            <a:endParaRPr sz="18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2723770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After watching this video, what other benefits do native plants provide our community? </a:t>
            </a:r>
            <a:endParaRPr sz="18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Another Reason</a:t>
            </a:r>
            <a:endParaRPr sz="30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Online Media 2" title="Erosion and Soil">
            <a:hlinkClick r:id="" action="ppaction://media"/>
            <a:extLst>
              <a:ext uri="{FF2B5EF4-FFF2-40B4-BE49-F238E27FC236}">
                <a16:creationId xmlns:a16="http://schemas.microsoft.com/office/drawing/2014/main" id="{594A5D06-3805-D47A-DD4E-92C6701B5AE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84652" y="2100181"/>
            <a:ext cx="7622696" cy="43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89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ADA7A-83AC-D2D3-7728-6A658D47B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en" sz="1800" dirty="0"/>
              <a:t>Native Plants are a tool in helping us conserve water. Your local Roadside Landscape Architect has invited you to </a:t>
            </a:r>
            <a:r>
              <a:rPr lang="en" sz="1800" b="1" u="sng" dirty="0"/>
              <a:t>help design a garden</a:t>
            </a:r>
            <a:r>
              <a:rPr lang="en" sz="1800" b="1" dirty="0"/>
              <a:t> </a:t>
            </a:r>
            <a:r>
              <a:rPr lang="en" sz="1800" dirty="0"/>
              <a:t>for </a:t>
            </a:r>
            <a:r>
              <a:rPr lang="en" sz="1800" dirty="0">
                <a:highlight>
                  <a:srgbClr val="008080"/>
                </a:highlight>
              </a:rPr>
              <a:t>(Insert School Name)</a:t>
            </a:r>
            <a:r>
              <a:rPr lang="en" sz="1800" dirty="0"/>
              <a:t> that demonstrates the beauty and brilliance of native plants. Designs must meet given requirements in order to be considered for the project. </a:t>
            </a:r>
            <a:endParaRPr lang="en-US" dirty="0"/>
          </a:p>
        </p:txBody>
      </p:sp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Schoolyard Challenge</a:t>
            </a:r>
            <a:endParaRPr sz="30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 rotWithShape="1">
          <a:blip r:embed="rId3">
            <a:alphaModFix/>
          </a:blip>
          <a:srcRect t="1730" r="655" b="2676"/>
          <a:stretch/>
        </p:blipFill>
        <p:spPr>
          <a:xfrm>
            <a:off x="1822111" y="2676815"/>
            <a:ext cx="8482462" cy="3123752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159" name="Google Shape;159;p27"/>
          <p:cNvSpPr txBox="1"/>
          <p:nvPr/>
        </p:nvSpPr>
        <p:spPr>
          <a:xfrm>
            <a:off x="1732659" y="5715868"/>
            <a:ext cx="73696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</a:rPr>
              <a:t>Image from </a:t>
            </a:r>
            <a:r>
              <a:rPr lang="en" sz="1200" u="sng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https://www.taptealnativeplants.com/</a:t>
            </a:r>
            <a:r>
              <a:rPr lang="en" sz="1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</a:rPr>
              <a:t> </a:t>
            </a:r>
            <a:endParaRPr sz="12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1264595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9ADA7A-83AC-D2D3-7728-6A658D47B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en" sz="1800" dirty="0"/>
              <a:t>Native Plants are a tool in helping us conserve water. Your local Roadside Landscape Architect has invited you to help </a:t>
            </a:r>
            <a:r>
              <a:rPr lang="en" sz="1800" b="1" u="sng" dirty="0"/>
              <a:t>design a garden for your community</a:t>
            </a:r>
            <a:r>
              <a:rPr lang="en" sz="1800" dirty="0"/>
              <a:t> that demonstrates the beauty and brilliance of native plants. Designs must meet given requirements in order to be considered for the project. </a:t>
            </a:r>
            <a:endParaRPr lang="en-US" dirty="0"/>
          </a:p>
        </p:txBody>
      </p:sp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 Community Challenge</a:t>
            </a:r>
            <a:endParaRPr sz="30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8" name="Google Shape;158;p27"/>
          <p:cNvPicPr preferRelativeResize="0"/>
          <p:nvPr/>
        </p:nvPicPr>
        <p:blipFill rotWithShape="1">
          <a:blip r:embed="rId3">
            <a:alphaModFix/>
          </a:blip>
          <a:srcRect t="1730" r="655" b="2676"/>
          <a:stretch/>
        </p:blipFill>
        <p:spPr>
          <a:xfrm>
            <a:off x="1822111" y="2676815"/>
            <a:ext cx="8482462" cy="3123752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159" name="Google Shape;159;p27"/>
          <p:cNvSpPr txBox="1"/>
          <p:nvPr/>
        </p:nvSpPr>
        <p:spPr>
          <a:xfrm>
            <a:off x="1732659" y="5715868"/>
            <a:ext cx="73696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</a:rPr>
              <a:t>Image from </a:t>
            </a:r>
            <a:r>
              <a:rPr lang="en" sz="1200" u="sng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https://www.taptealnativeplants.com/</a:t>
            </a:r>
            <a:r>
              <a:rPr lang="en" sz="12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</a:rPr>
              <a:t> </a:t>
            </a:r>
            <a:endParaRPr sz="12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1392528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DD6D7-1F32-A646-A337-039B456B20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8965" indent="-532765">
              <a:buClr>
                <a:schemeClr val="tx2"/>
              </a:buClr>
              <a:buSzPct val="100000"/>
              <a:buChar char="❏"/>
            </a:pPr>
            <a:r>
              <a:rPr lang="en-US" dirty="0"/>
              <a:t>Total Area of 450 square feet – garden beds and walking path combined  </a:t>
            </a:r>
            <a:br>
              <a:rPr lang="en-US" dirty="0"/>
            </a:br>
            <a:r>
              <a:rPr lang="en-US" i="1" dirty="0"/>
              <a:t>(Bonus Points: greatest area with smallest perimeter)</a:t>
            </a:r>
          </a:p>
          <a:p>
            <a:pPr marL="608965" indent="-532765">
              <a:buClr>
                <a:schemeClr val="tx2"/>
              </a:buClr>
              <a:buSzPct val="100000"/>
              <a:buChar char="❏"/>
            </a:pPr>
            <a:r>
              <a:rPr lang="en-US" dirty="0"/>
              <a:t>At least 2 garden beds that have straight sides</a:t>
            </a:r>
          </a:p>
        </p:txBody>
      </p:sp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spc="-15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winning design must meet the following guidelines:</a:t>
            </a:r>
          </a:p>
        </p:txBody>
      </p:sp>
      <p:grpSp>
        <p:nvGrpSpPr>
          <p:cNvPr id="172" name="Google Shape;172;p29"/>
          <p:cNvGrpSpPr/>
          <p:nvPr/>
        </p:nvGrpSpPr>
        <p:grpSpPr>
          <a:xfrm>
            <a:off x="1066923" y="2779118"/>
            <a:ext cx="4936356" cy="3702284"/>
            <a:chOff x="270200" y="1938888"/>
            <a:chExt cx="4025149" cy="3018876"/>
          </a:xfrm>
        </p:grpSpPr>
        <p:pic>
          <p:nvPicPr>
            <p:cNvPr id="173" name="Google Shape;173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70200" y="1938888"/>
              <a:ext cx="4025149" cy="301887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4" name="Google Shape;174;p29"/>
            <p:cNvCxnSpPr/>
            <p:nvPr/>
          </p:nvCxnSpPr>
          <p:spPr>
            <a:xfrm>
              <a:off x="1138700" y="4323250"/>
              <a:ext cx="1418700" cy="6081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29"/>
            <p:cNvCxnSpPr/>
            <p:nvPr/>
          </p:nvCxnSpPr>
          <p:spPr>
            <a:xfrm rot="10800000" flipH="1">
              <a:off x="2557400" y="4313650"/>
              <a:ext cx="1013100" cy="6255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76" name="Google Shape;176;p29"/>
          <p:cNvGrpSpPr/>
          <p:nvPr/>
        </p:nvGrpSpPr>
        <p:grpSpPr>
          <a:xfrm>
            <a:off x="6182636" y="2779118"/>
            <a:ext cx="4908414" cy="3681317"/>
            <a:chOff x="4882925" y="1938900"/>
            <a:chExt cx="4025150" cy="3018868"/>
          </a:xfrm>
        </p:grpSpPr>
        <p:pic>
          <p:nvPicPr>
            <p:cNvPr id="177" name="Google Shape;177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82925" y="1938900"/>
              <a:ext cx="4025150" cy="301886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8" name="Google Shape;178;p29"/>
            <p:cNvCxnSpPr/>
            <p:nvPr/>
          </p:nvCxnSpPr>
          <p:spPr>
            <a:xfrm>
              <a:off x="5149125" y="4579800"/>
              <a:ext cx="1557600" cy="234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29"/>
            <p:cNvCxnSpPr/>
            <p:nvPr/>
          </p:nvCxnSpPr>
          <p:spPr>
            <a:xfrm>
              <a:off x="6687525" y="3975850"/>
              <a:ext cx="0" cy="6039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29"/>
            <p:cNvCxnSpPr/>
            <p:nvPr/>
          </p:nvCxnSpPr>
          <p:spPr>
            <a:xfrm>
              <a:off x="7168025" y="3975850"/>
              <a:ext cx="0" cy="6039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29"/>
            <p:cNvCxnSpPr/>
            <p:nvPr/>
          </p:nvCxnSpPr>
          <p:spPr>
            <a:xfrm>
              <a:off x="7168025" y="4579800"/>
              <a:ext cx="1557600" cy="234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29"/>
            <p:cNvCxnSpPr/>
            <p:nvPr/>
          </p:nvCxnSpPr>
          <p:spPr>
            <a:xfrm>
              <a:off x="8636825" y="3917950"/>
              <a:ext cx="88800" cy="685200"/>
            </a:xfrm>
            <a:prstGeom prst="straightConnector1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34069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spc="-15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winning design must meet the following guidelines:</a:t>
            </a:r>
            <a:endParaRPr sz="3000" b="1" spc="-15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BB9439-40AC-5416-BB6E-CB7112EE0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585" lvl="0" indent="-533387" algn="l" rtl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Char char="❏"/>
            </a:pPr>
            <a:r>
              <a:rPr lang="en-US" dirty="0"/>
              <a:t>Designers must calculate the area and perimeter for each garden bed and their walking path</a:t>
            </a:r>
          </a:p>
          <a:p>
            <a:pPr marL="609585" lvl="0" indent="-533387" algn="l" rtl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Char char="❏"/>
            </a:pPr>
            <a:r>
              <a:rPr lang="en-US" dirty="0"/>
              <a:t>All measurements for garden beds and walking path should be displayed on the design</a:t>
            </a:r>
          </a:p>
        </p:txBody>
      </p:sp>
      <p:sp>
        <p:nvSpPr>
          <p:cNvPr id="198" name="Google Shape;198;p30"/>
          <p:cNvSpPr txBox="1"/>
          <p:nvPr/>
        </p:nvSpPr>
        <p:spPr>
          <a:xfrm>
            <a:off x="8516262" y="2541982"/>
            <a:ext cx="3049419" cy="2544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</a:rPr>
              <a:t>Calculations:</a:t>
            </a:r>
            <a:endParaRPr sz="2489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</a:rPr>
              <a:t>Area: L x W</a:t>
            </a:r>
            <a:endParaRPr sz="2489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89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</a:rPr>
              <a:t>Perimeter:</a:t>
            </a:r>
            <a:endParaRPr sz="2489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verag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89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verage"/>
              </a:rPr>
              <a:t>(2 x L) + (2 x W)</a:t>
            </a:r>
            <a:endParaRPr sz="2489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Average"/>
            </a:endParaRPr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13D97BA4-D0EA-050D-1999-8613C7D30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910" y="2957202"/>
            <a:ext cx="3647267" cy="2803392"/>
          </a:xfrm>
          <a:prstGeom prst="rect">
            <a:avLst/>
          </a:prstGeom>
        </p:spPr>
      </p:pic>
      <p:pic>
        <p:nvPicPr>
          <p:cNvPr id="20" name="Picture 20" descr="A picture containing PowerPoint&#10;&#10;Description automatically generated">
            <a:extLst>
              <a:ext uri="{FF2B5EF4-FFF2-40B4-BE49-F238E27FC236}">
                <a16:creationId xmlns:a16="http://schemas.microsoft.com/office/drawing/2014/main" id="{86794A5E-C4D1-C06A-97B9-9446D6E77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637" y="2956130"/>
            <a:ext cx="3750589" cy="280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22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spc="-15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The winning design must meet the following guidelines:</a:t>
            </a:r>
            <a:endParaRPr sz="3000" b="1" spc="-15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896305-8E98-DCCA-ACC9-63EDF2E07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" sz="1800" dirty="0"/>
              <a:t>Design must have a walking path with a </a:t>
            </a:r>
            <a:r>
              <a:rPr lang="en-US" sz="1800" dirty="0"/>
              <a:t>36-inch</a:t>
            </a:r>
            <a:r>
              <a:rPr lang="en" sz="1800" dirty="0"/>
              <a:t> width that connects one end of the area to the other</a:t>
            </a:r>
            <a:endParaRPr lang="en-US" dirty="0"/>
          </a:p>
        </p:txBody>
      </p:sp>
      <p:grpSp>
        <p:nvGrpSpPr>
          <p:cNvPr id="204" name="Google Shape;204;p31"/>
          <p:cNvGrpSpPr/>
          <p:nvPr/>
        </p:nvGrpSpPr>
        <p:grpSpPr>
          <a:xfrm>
            <a:off x="3033879" y="2288105"/>
            <a:ext cx="6124242" cy="4109933"/>
            <a:chOff x="2675762" y="1937225"/>
            <a:chExt cx="3792474" cy="2545101"/>
          </a:xfrm>
        </p:grpSpPr>
        <p:pic>
          <p:nvPicPr>
            <p:cNvPr id="205" name="Google Shape;205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675762" y="1937225"/>
              <a:ext cx="3792474" cy="25451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06" name="Google Shape;206;p31"/>
            <p:cNvCxnSpPr/>
            <p:nvPr/>
          </p:nvCxnSpPr>
          <p:spPr>
            <a:xfrm>
              <a:off x="3937250" y="4110950"/>
              <a:ext cx="2209800" cy="19200"/>
            </a:xfrm>
            <a:prstGeom prst="straightConnector1">
              <a:avLst/>
            </a:prstGeom>
            <a:noFill/>
            <a:ln w="1143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07" name="Google Shape;207;p31"/>
            <p:cNvSpPr txBox="1"/>
            <p:nvPr/>
          </p:nvSpPr>
          <p:spPr>
            <a:xfrm>
              <a:off x="4374000" y="3729950"/>
              <a:ext cx="1426921" cy="3896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67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89" dirty="0">
                  <a:solidFill>
                    <a:schemeClr val="tx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Oswald"/>
                </a:rPr>
                <a:t>36 inch width</a:t>
              </a:r>
              <a:endParaRPr sz="2489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swa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24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466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" sz="32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Learning Goals:</a:t>
            </a:r>
            <a:endParaRPr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089" lvl="1" indent="-342900" algn="l" rtl="0">
              <a:spcBef>
                <a:spcPts val="1067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"/>
            </a:pPr>
            <a:r>
              <a:rPr lang="en" sz="2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Students will understand how to analyze complex, real-world scenarios. (Claim 4)</a:t>
            </a:r>
          </a:p>
          <a:p>
            <a:pPr marL="800089" lvl="1" indent="-342900" algn="l" rtl="0">
              <a:spcBef>
                <a:spcPts val="1067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"/>
            </a:pPr>
            <a:r>
              <a:rPr lang="en" sz="2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/>
              </a:rPr>
              <a:t>Students will solve a complex problem by making productive use of knowledge and problem-solving strategies (Claim 2)</a:t>
            </a:r>
            <a:endParaRPr sz="24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entury Gothic"/>
            </a:endParaRPr>
          </a:p>
          <a:p>
            <a:pPr marL="0" lvl="0" indent="0" algn="l" rtl="0">
              <a:spcBef>
                <a:spcPts val="1067"/>
              </a:spcBef>
              <a:spcAft>
                <a:spcPts val="0"/>
              </a:spcAft>
              <a:buSzPts val="1200"/>
              <a:buNone/>
            </a:pPr>
            <a:endParaRPr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466" lvl="0" indent="0" algn="l" rtl="0"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en" sz="32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Success Criteria:</a:t>
            </a:r>
            <a:endParaRPr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089" lvl="1" indent="-342900" algn="l" rtl="0">
              <a:spcBef>
                <a:spcPts val="1067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"/>
            </a:pPr>
            <a:r>
              <a:rPr lang="en" sz="2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can apply different operations to help me solve a real-world problem.</a:t>
            </a:r>
            <a:endParaRPr lang="en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800089" lvl="1" indent="-342900" algn="l" rtl="0">
              <a:spcBef>
                <a:spcPts val="1067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"/>
            </a:pPr>
            <a:r>
              <a:rPr lang="en" sz="2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can solve problems involving whole numbers with multiple digits.</a:t>
            </a:r>
            <a:endParaRPr sz="28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579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 You Have Everything You Need?</a:t>
            </a:r>
            <a:endParaRPr sz="30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3" name="Google Shape;213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609585" lvl="0" indent="-516454" algn="l" rtl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</a:pPr>
            <a:r>
              <a:rPr lang="en" sz="28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Graph Paper</a:t>
            </a:r>
            <a:endParaRPr sz="28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09585" lvl="0" indent="-516454" algn="l" rtl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</a:pPr>
            <a:r>
              <a:rPr lang="en" sz="28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Rulers</a:t>
            </a:r>
            <a:endParaRPr sz="28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09585" lvl="0" indent="-516454" algn="l" rtl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</a:pPr>
            <a:r>
              <a:rPr lang="en" sz="28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Formulas</a:t>
            </a:r>
            <a:endParaRPr sz="28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09585" lvl="0" indent="-516454" algn="l" rtl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ü"/>
            </a:pPr>
            <a:r>
              <a:rPr lang="en" sz="28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Other?</a:t>
            </a:r>
            <a:endParaRPr sz="28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378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en" sz="3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Helpful Information and Tools</a:t>
            </a:r>
            <a:endParaRPr sz="30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218" name="Google Shape;218;p33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 l="3799"/>
          <a:stretch/>
        </p:blipFill>
        <p:spPr>
          <a:xfrm>
            <a:off x="9573520" y="1589611"/>
            <a:ext cx="2028825" cy="419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777" y="975167"/>
            <a:ext cx="8138160" cy="4440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3"/>
          <p:cNvPicPr preferRelativeResize="0"/>
          <p:nvPr/>
        </p:nvPicPr>
        <p:blipFill rotWithShape="1">
          <a:blip r:embed="rId5">
            <a:alphaModFix/>
          </a:blip>
          <a:srcRect l="49997" t="2081" r="544" b="50078"/>
          <a:stretch/>
        </p:blipFill>
        <p:spPr>
          <a:xfrm>
            <a:off x="566194" y="4514890"/>
            <a:ext cx="2380297" cy="174974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2" name="Google Shape;22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8794" y="3969201"/>
            <a:ext cx="2894411" cy="2644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0977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>
            <a:spLocks noGrp="1"/>
          </p:cNvSpPr>
          <p:nvPr>
            <p:ph type="title"/>
          </p:nvPr>
        </p:nvSpPr>
        <p:spPr>
          <a:xfrm>
            <a:off x="484583" y="339539"/>
            <a:ext cx="7053600" cy="10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en" sz="3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Discussion Frames</a:t>
            </a:r>
            <a:endParaRPr sz="30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8" name="Google Shape;228;p34"/>
          <p:cNvSpPr txBox="1">
            <a:spLocks noGrp="1"/>
          </p:cNvSpPr>
          <p:nvPr>
            <p:ph type="body" idx="1"/>
          </p:nvPr>
        </p:nvSpPr>
        <p:spPr>
          <a:xfrm>
            <a:off x="827504" y="1539705"/>
            <a:ext cx="10030995" cy="47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38658" lvl="0" indent="-338658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1400"/>
              <a:buChar char="●"/>
            </a:pPr>
            <a:r>
              <a:rPr lang="en" sz="2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think ________ because ________.</a:t>
            </a:r>
            <a:endParaRPr sz="20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38658" lvl="0" indent="-338658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ts val="1400"/>
              <a:buChar char="●"/>
            </a:pPr>
            <a:r>
              <a:rPr lang="en" sz="2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learned that ________.</a:t>
            </a:r>
            <a:endParaRPr sz="20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38658" lvl="0" indent="-338658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ts val="1400"/>
              <a:buChar char="●"/>
            </a:pPr>
            <a:r>
              <a:rPr lang="en" sz="2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agree because ________.</a:t>
            </a:r>
            <a:endParaRPr sz="20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38658" lvl="0" indent="-338658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ts val="1400"/>
              <a:buChar char="●"/>
            </a:pPr>
            <a:r>
              <a:rPr lang="en" sz="2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respectfully disagree because ________.</a:t>
            </a:r>
            <a:endParaRPr sz="20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38658" lvl="0" indent="-338658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ts val="1400"/>
              <a:buChar char="●"/>
            </a:pPr>
            <a:r>
              <a:rPr lang="en" sz="2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Can you explain ________?</a:t>
            </a:r>
            <a:endParaRPr sz="20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38658" lvl="0" indent="-338658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ts val="1400"/>
              <a:buChar char="●"/>
            </a:pPr>
            <a:r>
              <a:rPr lang="en" sz="2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can see connections between ________ and ________ because ________. </a:t>
            </a:r>
            <a:endParaRPr sz="20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38658" lvl="0" indent="-338658" algn="l" rtl="0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ts val="1400"/>
              <a:buChar char="●"/>
            </a:pPr>
            <a:r>
              <a:rPr lang="en" sz="20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 what I think ________ is saying is that ________. Is that correct ________?</a:t>
            </a:r>
            <a:endParaRPr sz="20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38658" lvl="0" indent="-237061" algn="l" rtl="0">
              <a:spcBef>
                <a:spcPts val="1067"/>
              </a:spcBef>
              <a:spcAft>
                <a:spcPts val="0"/>
              </a:spcAft>
              <a:buClr>
                <a:schemeClr val="tx2"/>
              </a:buClr>
              <a:buSzPts val="1200"/>
              <a:buNone/>
            </a:pPr>
            <a:endParaRPr sz="20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0816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spc="-15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Design Guidelines Summary:</a:t>
            </a:r>
            <a:endParaRPr sz="3000" b="1" spc="-15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EFB78F-281F-EC9E-66D4-7D8F0E1EBC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609585" lvl="0" indent="-53338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Total Area of 450 sq feet  (Bonus Points: most area with the smallest perimeter)</a:t>
            </a:r>
          </a:p>
          <a:p>
            <a:pPr marL="609585" lvl="0" indent="-53338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At least 2 garden beds that have straight sides </a:t>
            </a:r>
          </a:p>
          <a:p>
            <a:pPr marL="609585" lvl="0" indent="-53338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Design must have a walking path with a 36-inch width that connects one end of the area to the other</a:t>
            </a:r>
          </a:p>
          <a:p>
            <a:pPr marL="609585" lvl="0" indent="-53338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Designers must calculate the area and perimeter for each garden bed and their walking path</a:t>
            </a:r>
          </a:p>
          <a:p>
            <a:pPr marL="609585" lvl="0" indent="-533387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dirty="0"/>
              <a:t>All measurements for garden beds and walking path should be displayed on the design</a:t>
            </a:r>
          </a:p>
        </p:txBody>
      </p:sp>
    </p:spTree>
    <p:extLst>
      <p:ext uri="{BB962C8B-B14F-4D97-AF65-F5344CB8AC3E}">
        <p14:creationId xmlns:p14="http://schemas.microsoft.com/office/powerpoint/2010/main" val="532820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Resolutions</a:t>
            </a:r>
            <a:endParaRPr sz="30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9" name="Google Shape;239;p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Students present their designs and the class shares connections and observations of strategies, successful or not, that were used in the solution.</a:t>
            </a:r>
            <a:endParaRPr sz="1800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839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en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Self Reflection</a:t>
            </a:r>
            <a:br>
              <a:rPr lang="en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" sz="28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did you learn today?</a:t>
            </a:r>
            <a:endParaRPr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D54E9F-E578-B63C-999B-113E00BC4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10841600" cy="2025433"/>
          </a:xfrm>
        </p:spPr>
        <p:txBody>
          <a:bodyPr anchor="ctr">
            <a:normAutofit/>
          </a:bodyPr>
          <a:lstStyle/>
          <a:p>
            <a:pPr marL="151765" indent="0">
              <a:buNone/>
            </a:pPr>
            <a:r>
              <a:rPr lang="en-US" sz="3200" dirty="0">
                <a:sym typeface="Century Gothic"/>
              </a:rPr>
              <a:t>Score yourself from 1–10 on each </a:t>
            </a:r>
            <a:r>
              <a:rPr lang="en-US" sz="3200" b="1" dirty="0">
                <a:solidFill>
                  <a:srgbClr val="9FC23A"/>
                </a:solidFill>
                <a:sym typeface="Century Gothic"/>
              </a:rPr>
              <a:t>success criteria</a:t>
            </a:r>
            <a:r>
              <a:rPr lang="en-US" sz="3200" dirty="0">
                <a:sym typeface="Century Gothic"/>
              </a:rPr>
              <a:t>. Ten is you know it so well you could teach someone else.</a:t>
            </a:r>
            <a:endParaRPr lang="en-US" dirty="0"/>
          </a:p>
          <a:p>
            <a:pPr marL="151765" indent="0">
              <a:lnSpc>
                <a:spcPct val="114999"/>
              </a:lnSpc>
              <a:buNone/>
            </a:pPr>
            <a:r>
              <a:rPr lang="en-US" sz="3200" dirty="0"/>
              <a:t>Write what you learned in 1 – 3 sentences. </a:t>
            </a:r>
          </a:p>
        </p:txBody>
      </p:sp>
      <p:sp>
        <p:nvSpPr>
          <p:cNvPr id="246" name="Google Shape;246;p37"/>
          <p:cNvSpPr txBox="1"/>
          <p:nvPr/>
        </p:nvSpPr>
        <p:spPr>
          <a:xfrm>
            <a:off x="415600" y="3853692"/>
            <a:ext cx="10841600" cy="2410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14377" marR="0" lvl="1" indent="-448722" algn="l" rtl="0">
              <a:spcBef>
                <a:spcPts val="0"/>
              </a:spcBef>
              <a:spcAft>
                <a:spcPts val="2400"/>
              </a:spcAft>
              <a:buClr>
                <a:schemeClr val="tx2"/>
              </a:buClr>
              <a:buSzPts val="2100"/>
              <a:buFont typeface="Noto Sans Symbols"/>
              <a:buChar char="❏"/>
            </a:pPr>
            <a:r>
              <a:rPr lang="en" sz="2800" b="0" i="0" u="none" strike="noStrike" cap="none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/>
              </a:rPr>
              <a:t>I can apply different operations to help me solve a real-world problem.</a:t>
            </a:r>
            <a:endParaRPr lang="en" sz="1467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14377" marR="0" lvl="1" indent="-448722" algn="l" rtl="0"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ts val="2100"/>
              <a:buFont typeface="Noto Sans Symbols"/>
              <a:buChar char="❏"/>
            </a:pPr>
            <a:r>
              <a:rPr lang="en" sz="2800" b="0" i="0" u="none" strike="noStrike" cap="none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Century Gothic"/>
              </a:rPr>
              <a:t>I can solve problems involving whole numbers with multiple digits.</a:t>
            </a:r>
            <a:endParaRPr sz="3600" b="0" i="0" u="none" strike="noStrike" cap="none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9830089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andscape photo of a dessert with dry trees">
            <a:extLst>
              <a:ext uri="{FF2B5EF4-FFF2-40B4-BE49-F238E27FC236}">
                <a16:creationId xmlns:a16="http://schemas.microsoft.com/office/drawing/2014/main" id="{1BBBA8F3-C524-0109-FD77-3183E535A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6" b="20145"/>
          <a:stretch/>
        </p:blipFill>
        <p:spPr>
          <a:xfrm>
            <a:off x="788795" y="1201872"/>
            <a:ext cx="10614410" cy="411949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415600" y="454221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2"/>
                </a:solidFill>
                <a:latin typeface="Century Gothic" panose="020B0502020202020204" pitchFamily="34" charset="0"/>
              </a:rPr>
              <a:t>What is Drought?</a:t>
            </a:r>
            <a:endParaRPr sz="30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 dirty="0">
                <a:solidFill>
                  <a:schemeClr val="tx2"/>
                </a:solidFill>
                <a:latin typeface="Century Gothic" panose="020B0502020202020204" pitchFamily="34" charset="0"/>
              </a:rPr>
              <a:t>Not having enough water for living things such as plants, animals, and humans. </a:t>
            </a:r>
            <a:endParaRPr sz="18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30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415600" y="464160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are Signs of Drought?</a:t>
            </a:r>
            <a:endParaRPr sz="30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50" dirty="0">
                <a:solidFill>
                  <a:schemeClr val="tx2"/>
                </a:solidFill>
                <a:latin typeface="Century Gothic" panose="020B0502020202020204" pitchFamily="34" charset="0"/>
                <a:sym typeface="Arial"/>
              </a:rPr>
              <a:t>Take some time to head outside. </a:t>
            </a:r>
            <a:br>
              <a:rPr lang="en" sz="1850" dirty="0">
                <a:solidFill>
                  <a:schemeClr val="tx2"/>
                </a:solidFill>
                <a:latin typeface="Century Gothic" panose="020B0502020202020204" pitchFamily="34" charset="0"/>
                <a:sym typeface="Arial"/>
              </a:rPr>
            </a:br>
            <a:r>
              <a:rPr lang="en" sz="1850" dirty="0">
                <a:solidFill>
                  <a:schemeClr val="tx2"/>
                </a:solidFill>
                <a:latin typeface="Century Gothic" panose="020B0502020202020204" pitchFamily="34" charset="0"/>
                <a:sym typeface="Arial"/>
              </a:rPr>
              <a:t>Explore your playground for signs that life is not getting enough water.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852CEC-1BDF-FCBF-F8DF-B2528F3D43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12" b="18426"/>
          <a:stretch/>
        </p:blipFill>
        <p:spPr>
          <a:xfrm>
            <a:off x="1407145" y="1257577"/>
            <a:ext cx="9377709" cy="36695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45865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Century Gothic"/>
              <a:buNone/>
            </a:pPr>
            <a:r>
              <a:rPr lang="en" sz="3000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 you notice and wonder?</a:t>
            </a:r>
            <a:endParaRPr sz="3000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93" name="Google Shape;93;p18"/>
          <p:cNvGraphicFramePr/>
          <p:nvPr>
            <p:extLst>
              <p:ext uri="{D42A27DB-BD31-4B8C-83A1-F6EECF244321}">
                <p14:modId xmlns:p14="http://schemas.microsoft.com/office/powerpoint/2010/main" val="394397055"/>
              </p:ext>
            </p:extLst>
          </p:nvPr>
        </p:nvGraphicFramePr>
        <p:xfrm>
          <a:off x="895216" y="1808922"/>
          <a:ext cx="10230000" cy="3975652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511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024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Notice</a:t>
                      </a:r>
                      <a:endParaRPr sz="20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(I noticed ________.)</a:t>
                      </a:r>
                      <a:endParaRPr sz="2000" dirty="0">
                        <a:solidFill>
                          <a:schemeClr val="tx2">
                            <a:lumMod val="10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67" marR="91467" marT="45733" marB="45733" anchor="ctr">
                    <a:solidFill>
                      <a:srgbClr val="9FC2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Wonder</a:t>
                      </a:r>
                      <a:endParaRPr sz="2000" b="1" dirty="0">
                        <a:solidFill>
                          <a:schemeClr val="tx2">
                            <a:lumMod val="10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(I am wondering ________.)</a:t>
                      </a:r>
                      <a:endParaRPr sz="2000" dirty="0">
                        <a:solidFill>
                          <a:schemeClr val="tx2">
                            <a:lumMod val="10000"/>
                          </a:schemeClr>
                        </a:solidFill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67" marR="91467" marT="45733" marB="45733" anchor="ctr">
                    <a:solidFill>
                      <a:srgbClr val="9FC2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541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67" marR="91467" marT="45733" marB="45733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>
                        <a:latin typeface="Lato" panose="020F0502020204030203" pitchFamily="34" charset="0"/>
                        <a:ea typeface="Lato" panose="020F0502020204030203" pitchFamily="34" charset="0"/>
                        <a:cs typeface="Lato" panose="020F0502020204030203" pitchFamily="34" charset="0"/>
                      </a:endParaRPr>
                    </a:p>
                  </a:txBody>
                  <a:tcPr marL="91467" marR="91467" marT="45733" marB="45733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5830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33" tIns="45700" rIns="91433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67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Current U.S. Drought </a:t>
            </a:r>
            <a:br>
              <a:rPr lang="en" sz="3067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" sz="3067" b="1" dirty="0">
                <a:solidFill>
                  <a:schemeClr val="tx2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Monitor Conditions</a:t>
            </a:r>
            <a:endParaRPr sz="5467" b="1" dirty="0">
              <a:solidFill>
                <a:schemeClr val="tx2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448596D-F3CE-7756-0523-CA173ACF1C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pPr marL="0" lvl="0" indent="0" rtl="0">
              <a:spcBef>
                <a:spcPts val="1067"/>
              </a:spcBef>
              <a:spcAft>
                <a:spcPts val="0"/>
              </a:spcAft>
              <a:buNone/>
            </a:pP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drought.gov/states/washington</a:t>
            </a:r>
            <a:endParaRPr lang="en-US" dirty="0"/>
          </a:p>
          <a:p>
            <a:pPr marL="0" lvl="0" indent="0" rtl="0">
              <a:spcBef>
                <a:spcPts val="1067"/>
              </a:spcBef>
              <a:spcAft>
                <a:spcPts val="0"/>
              </a:spcAft>
              <a:buNone/>
            </a:pPr>
            <a:endParaRPr lang="en-US" i="1" dirty="0"/>
          </a:p>
          <a:p>
            <a:pPr marL="0" lvl="0" indent="0" rtl="0">
              <a:spcBef>
                <a:spcPts val="1067"/>
              </a:spcBef>
              <a:spcAft>
                <a:spcPts val="0"/>
              </a:spcAft>
              <a:buNone/>
            </a:pPr>
            <a:r>
              <a:rPr lang="en-US" i="1" dirty="0"/>
              <a:t>Use this link to find your counties graphs. The slides that follow are for Yakima County. </a:t>
            </a:r>
          </a:p>
        </p:txBody>
      </p:sp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7E7A6109-14EB-C492-6D03-01E6F2B38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7449" y="302549"/>
            <a:ext cx="5711785" cy="625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89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FF6600">
                <a:alpha val="75000"/>
              </a:srgbClr>
            </a:gs>
            <a:gs pos="100000">
              <a:srgbClr val="FF66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FE6AED-F5AB-7517-2E8F-C94B67E199BE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Drought</a:t>
            </a:r>
            <a:r>
              <a:rPr lang="en-US" baseline="0" dirty="0">
                <a:solidFill>
                  <a:srgbClr val="FFFFFF"/>
                </a:solidFill>
              </a:rPr>
              <a:t> Charts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2B9EBEC-0AD0-303E-1381-1102F5C66925}"/>
              </a:ext>
            </a:extLst>
          </p:cNvPr>
          <p:cNvSpPr/>
          <p:nvPr/>
        </p:nvSpPr>
        <p:spPr>
          <a:xfrm>
            <a:off x="248478" y="232166"/>
            <a:ext cx="11581237" cy="5394119"/>
          </a:xfrm>
          <a:prstGeom prst="roundRect">
            <a:avLst>
              <a:gd name="adj" fmla="val 2663"/>
            </a:avLst>
          </a:prstGeom>
          <a:solidFill>
            <a:srgbClr val="616161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colorfulness, screenshot, yellow, amber&#10;&#10;Description automatically generated">
            <a:extLst>
              <a:ext uri="{FF2B5EF4-FFF2-40B4-BE49-F238E27FC236}">
                <a16:creationId xmlns:a16="http://schemas.microsoft.com/office/drawing/2014/main" id="{1D45BF3D-FF08-96FE-9554-63DFF4B2A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04"/>
          <a:stretch/>
        </p:blipFill>
        <p:spPr>
          <a:xfrm>
            <a:off x="362285" y="232166"/>
            <a:ext cx="11251096" cy="5394119"/>
          </a:xfrm>
          <a:prstGeom prst="rect">
            <a:avLst/>
          </a:prstGeom>
        </p:spPr>
      </p:pic>
      <p:pic>
        <p:nvPicPr>
          <p:cNvPr id="107" name="Google Shape;107;p20"/>
          <p:cNvPicPr preferRelativeResize="0"/>
          <p:nvPr/>
        </p:nvPicPr>
        <p:blipFill rotWithShape="1">
          <a:blip r:embed="rId4">
            <a:alphaModFix/>
          </a:blip>
          <a:srcRect b="22364"/>
          <a:stretch/>
        </p:blipFill>
        <p:spPr>
          <a:xfrm>
            <a:off x="5987833" y="5626285"/>
            <a:ext cx="1540018" cy="110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6842274" y="130253"/>
            <a:ext cx="483105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</a:rPr>
              <a:t>Image from:</a:t>
            </a:r>
            <a:r>
              <a:rPr lang="en" sz="1100" u="sng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5"/>
              </a:rPr>
              <a:t> https://www.drought.gov/states/washington/county/Yakima</a:t>
            </a:r>
            <a:endParaRPr sz="1100" dirty="0"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338514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FFCC99">
                <a:alpha val="75000"/>
              </a:srgbClr>
            </a:gs>
            <a:gs pos="100000">
              <a:srgbClr val="FFCC9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173A00-BAFE-50B7-D4D2-EF455866A182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/>
              <a:t>Drought Charts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2876BFC-2D33-0494-E710-2AB0369155AF}"/>
              </a:ext>
            </a:extLst>
          </p:cNvPr>
          <p:cNvSpPr/>
          <p:nvPr/>
        </p:nvSpPr>
        <p:spPr>
          <a:xfrm>
            <a:off x="248478" y="232166"/>
            <a:ext cx="11581237" cy="5394119"/>
          </a:xfrm>
          <a:prstGeom prst="roundRect">
            <a:avLst>
              <a:gd name="adj" fmla="val 2663"/>
            </a:avLst>
          </a:prstGeom>
          <a:solidFill>
            <a:srgbClr val="616161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66BA65E-E2DE-3378-87AA-4F9CB6A89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1"/>
          <a:stretch/>
        </p:blipFill>
        <p:spPr>
          <a:xfrm>
            <a:off x="355941" y="232166"/>
            <a:ext cx="11257440" cy="5307397"/>
          </a:xfrm>
          <a:prstGeom prst="rect">
            <a:avLst/>
          </a:prstGeom>
        </p:spPr>
      </p:pic>
      <p:sp>
        <p:nvSpPr>
          <p:cNvPr id="104" name="Google Shape;104;p20"/>
          <p:cNvSpPr txBox="1"/>
          <p:nvPr/>
        </p:nvSpPr>
        <p:spPr>
          <a:xfrm>
            <a:off x="422233" y="294300"/>
            <a:ext cx="55656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4">
            <a:alphaModFix/>
          </a:blip>
          <a:srcRect b="22364"/>
          <a:stretch/>
        </p:blipFill>
        <p:spPr>
          <a:xfrm>
            <a:off x="5987833" y="5626285"/>
            <a:ext cx="1540018" cy="110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6842274" y="130253"/>
            <a:ext cx="483105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</a:rPr>
              <a:t>Image from:</a:t>
            </a:r>
            <a:r>
              <a:rPr lang="en" sz="1100" u="sng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5"/>
              </a:rPr>
              <a:t> https://www.drought.gov/states/washington/county/Yakima</a:t>
            </a:r>
            <a:endParaRPr sz="1100" dirty="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0C0516D-5F08-0033-777F-50C10C72359E}"/>
              </a:ext>
            </a:extLst>
          </p:cNvPr>
          <p:cNvSpPr txBox="1">
            <a:spLocks/>
          </p:cNvSpPr>
          <p:nvPr/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ctr"/>
            <a:r>
              <a:rPr lang="en-US" kern="0">
                <a:solidFill>
                  <a:srgbClr val="FFFFFF"/>
                </a:solidFill>
              </a:rPr>
              <a:t>Drought Charts</a:t>
            </a:r>
            <a:endParaRPr lang="en-US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016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FF6600">
                <a:alpha val="75000"/>
              </a:srgbClr>
            </a:gs>
            <a:gs pos="100000">
              <a:srgbClr val="FF66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056CFC-2027-631B-FA9A-67C26FA9B4C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en-US" dirty="0"/>
              <a:t>Drought Charts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715A50-7BB3-6E72-0A48-0137A1D0CE8E}"/>
              </a:ext>
            </a:extLst>
          </p:cNvPr>
          <p:cNvSpPr/>
          <p:nvPr/>
        </p:nvSpPr>
        <p:spPr>
          <a:xfrm>
            <a:off x="248478" y="232166"/>
            <a:ext cx="11581237" cy="5394119"/>
          </a:xfrm>
          <a:prstGeom prst="roundRect">
            <a:avLst>
              <a:gd name="adj" fmla="val 2663"/>
            </a:avLst>
          </a:prstGeom>
          <a:solidFill>
            <a:srgbClr val="616161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creenshot, design&#10;&#10;Description automatically generated">
            <a:extLst>
              <a:ext uri="{FF2B5EF4-FFF2-40B4-BE49-F238E27FC236}">
                <a16:creationId xmlns:a16="http://schemas.microsoft.com/office/drawing/2014/main" id="{81316C15-7EA8-A149-E5B1-953AE4C658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1"/>
          <a:stretch/>
        </p:blipFill>
        <p:spPr>
          <a:xfrm>
            <a:off x="355941" y="232166"/>
            <a:ext cx="11257440" cy="5307397"/>
          </a:xfrm>
          <a:prstGeom prst="rect">
            <a:avLst/>
          </a:prstGeom>
        </p:spPr>
      </p:pic>
      <p:sp>
        <p:nvSpPr>
          <p:cNvPr id="104" name="Google Shape;104;p20"/>
          <p:cNvSpPr txBox="1"/>
          <p:nvPr/>
        </p:nvSpPr>
        <p:spPr>
          <a:xfrm>
            <a:off x="422233" y="294300"/>
            <a:ext cx="5565600" cy="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9"/>
          </a:p>
        </p:txBody>
      </p:sp>
      <p:pic>
        <p:nvPicPr>
          <p:cNvPr id="107" name="Google Shape;107;p20"/>
          <p:cNvPicPr preferRelativeResize="0"/>
          <p:nvPr/>
        </p:nvPicPr>
        <p:blipFill rotWithShape="1">
          <a:blip r:embed="rId4">
            <a:alphaModFix/>
          </a:blip>
          <a:srcRect b="22364"/>
          <a:stretch/>
        </p:blipFill>
        <p:spPr>
          <a:xfrm>
            <a:off x="5987833" y="5626285"/>
            <a:ext cx="1540018" cy="1104124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6842274" y="130253"/>
            <a:ext cx="4831055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</a:rPr>
              <a:t>Image from:</a:t>
            </a:r>
            <a:r>
              <a:rPr lang="en" sz="1100" u="sng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5"/>
              </a:rPr>
              <a:t> https://www.drought.gov/states/washington/county/Yakima</a:t>
            </a:r>
            <a:endParaRPr sz="1100" dirty="0"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1633026987"/>
      </p:ext>
    </p:extLst>
  </p:cSld>
  <p:clrMapOvr>
    <a:masterClrMapping/>
  </p:clrMapOvr>
</p:sld>
</file>

<file path=ppt/theme/theme1.xml><?xml version="1.0" encoding="utf-8"?>
<a:theme xmlns:a="http://schemas.openxmlformats.org/drawingml/2006/main" name="Slate">
  <a:themeElements>
    <a:clrScheme name="PEI Logo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FC23A"/>
      </a:accent1>
      <a:accent2>
        <a:srgbClr val="FBAD17"/>
      </a:accent2>
      <a:accent3>
        <a:srgbClr val="234350"/>
      </a:accent3>
      <a:accent4>
        <a:srgbClr val="F26921"/>
      </a:accent4>
      <a:accent5>
        <a:srgbClr val="BFD4D7"/>
      </a:accent5>
      <a:accent6>
        <a:srgbClr val="00000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5b3bb5-80c2-477b-9cd7-7ce0abcb6fe5" xsi:nil="true"/>
    <lcf76f155ced4ddcb4097134ff3c332f xmlns="b4615043-0953-40f0-b552-beb50d03437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6B1A9E55D56245B650D2153B67D5EB" ma:contentTypeVersion="16" ma:contentTypeDescription="Create a new document." ma:contentTypeScope="" ma:versionID="9a4274c002c3e21fe1dc2f4cbd38ec74">
  <xsd:schema xmlns:xsd="http://www.w3.org/2001/XMLSchema" xmlns:xs="http://www.w3.org/2001/XMLSchema" xmlns:p="http://schemas.microsoft.com/office/2006/metadata/properties" xmlns:ns2="b4615043-0953-40f0-b552-beb50d03437e" xmlns:ns3="c55b3bb5-80c2-477b-9cd7-7ce0abcb6fe5" targetNamespace="http://schemas.microsoft.com/office/2006/metadata/properties" ma:root="true" ma:fieldsID="e691dc91264191bc39dbe4c62555b6a6" ns2:_="" ns3:_="">
    <xsd:import namespace="b4615043-0953-40f0-b552-beb50d03437e"/>
    <xsd:import namespace="c55b3bb5-80c2-477b-9cd7-7ce0abcb6f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615043-0953-40f0-b552-beb50d0343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13c615c-052f-4139-b716-6714c17f8fb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b3bb5-80c2-477b-9cd7-7ce0abcb6fe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303d496-115a-4d25-b5de-28b41a64acfc}" ma:internalName="TaxCatchAll" ma:showField="CatchAllData" ma:web="c55b3bb5-80c2-477b-9cd7-7ce0abcb6f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3B48D3-30FA-456C-A82A-9F315EAB12AD}">
  <ds:schemaRefs>
    <ds:schemaRef ds:uri="http://schemas.openxmlformats.org/package/2006/metadata/core-properties"/>
    <ds:schemaRef ds:uri="b4615043-0953-40f0-b552-beb50d03437e"/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c55b3bb5-80c2-477b-9cd7-7ce0abcb6fe5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149D54B-39CA-40E2-8624-40E69059DD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4615043-0953-40f0-b552-beb50d03437e"/>
    <ds:schemaRef ds:uri="c55b3bb5-80c2-477b-9cd7-7ce0abcb6f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547B12-1551-46E7-83ED-3A9342884C8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</TotalTime>
  <Words>888</Words>
  <Application>Microsoft Office PowerPoint</Application>
  <PresentationFormat>Widescreen</PresentationFormat>
  <Paragraphs>98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Average</vt:lpstr>
      <vt:lpstr>Calibri</vt:lpstr>
      <vt:lpstr>Century Gothic</vt:lpstr>
      <vt:lpstr>Lato</vt:lpstr>
      <vt:lpstr>Noto Sans Symbols</vt:lpstr>
      <vt:lpstr>Oswald</vt:lpstr>
      <vt:lpstr>Wingdings</vt:lpstr>
      <vt:lpstr>Slate</vt:lpstr>
      <vt:lpstr>The Winner Is…Native Plants!</vt:lpstr>
      <vt:lpstr>PowerPoint Presentation</vt:lpstr>
      <vt:lpstr>What is Drought?</vt:lpstr>
      <vt:lpstr>What are Signs of Drought?</vt:lpstr>
      <vt:lpstr>What do you notice and wonder?</vt:lpstr>
      <vt:lpstr>Current U.S. Drought  Monitor Conditions</vt:lpstr>
      <vt:lpstr>Drought Charts</vt:lpstr>
      <vt:lpstr>Drought Charts</vt:lpstr>
      <vt:lpstr>Drought Charts</vt:lpstr>
      <vt:lpstr>Drought Charts</vt:lpstr>
      <vt:lpstr>What do you notice and wonder?</vt:lpstr>
      <vt:lpstr>How often are we in drought?       </vt:lpstr>
      <vt:lpstr>The Solution: Native Plants</vt:lpstr>
      <vt:lpstr>Another Reason</vt:lpstr>
      <vt:lpstr>A Schoolyard Challenge</vt:lpstr>
      <vt:lpstr>A Community Challenge</vt:lpstr>
      <vt:lpstr>The winning design must meet the following guidelines:</vt:lpstr>
      <vt:lpstr>The winning design must meet the following guidelines:</vt:lpstr>
      <vt:lpstr>The winning design must meet the following guidelines:</vt:lpstr>
      <vt:lpstr>Do You Have Everything You Need?</vt:lpstr>
      <vt:lpstr>Helpful Information and Tools</vt:lpstr>
      <vt:lpstr>Discussion Frames</vt:lpstr>
      <vt:lpstr>Design Guidelines Summary:</vt:lpstr>
      <vt:lpstr>Resolutions</vt:lpstr>
      <vt:lpstr>Self Reflection What did you learn today?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Megan Rivard</dc:creator>
  <cp:lastModifiedBy>Megan Rivard</cp:lastModifiedBy>
  <cp:revision>74</cp:revision>
  <dcterms:created xsi:type="dcterms:W3CDTF">2023-05-08T20:45:14Z</dcterms:created>
  <dcterms:modified xsi:type="dcterms:W3CDTF">2023-06-15T19:28:09Z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0x010100E96B1A9E55D56245B650D2153B67D5EB</vt:lpwstr>
  </property>
  <property fmtid="{D5CDD505-2E9C-101B-9397-08002B2CF9AE}" pid="3" name="MediaServiceImageTags">
    <vt:lpwstr/>
  </property>
</Properties>
</file>