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216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2143453" y="685800"/>
            <a:ext cx="25716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2143453" y="685800"/>
            <a:ext cx="25716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Adult - Spawn - eggs  - jv - migrate to sea </a:t>
            </a:r>
          </a:p>
          <a:p>
            <a:pPr lv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2143453" y="685800"/>
            <a:ext cx="25716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2143453" y="685800"/>
            <a:ext cx="25716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Right ages?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https://www.google.com/search?q=salmon+life+cycle&amp;rlz=1C5CHFA_enUS521US521&amp;source=lnms&amp;tbm=isch&amp;sa=X&amp;ved=0ahUKEwj7teXGkPvTAhVIqFQKHXTEBpEQ_AUIBigB&amp;biw=1280&amp;bih=634#imgrc=caUa2ZxpRfez4M: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2143453" y="685800"/>
            <a:ext cx="25716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2143453" y="685800"/>
            <a:ext cx="25716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233781" y="1323688"/>
            <a:ext cx="6390300" cy="36489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233775" y="5038444"/>
            <a:ext cx="6390300" cy="140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599" cy="69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233775" y="1966444"/>
            <a:ext cx="6390300" cy="3490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233775" y="5603955"/>
            <a:ext cx="6390300" cy="23126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599" cy="69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599" cy="69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233775" y="3823733"/>
            <a:ext cx="6390300" cy="1496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599" cy="69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233775" y="791155"/>
            <a:ext cx="6390300" cy="1018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599" cy="69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233775" y="791155"/>
            <a:ext cx="6390300" cy="1018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3000000" cy="607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3624300" y="2048844"/>
            <a:ext cx="3000000" cy="607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599" cy="69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233775" y="791155"/>
            <a:ext cx="6390300" cy="1018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599" cy="69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233775" y="987733"/>
            <a:ext cx="2106000" cy="1343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233775" y="2470400"/>
            <a:ext cx="2106000" cy="565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599" cy="69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67687" y="800266"/>
            <a:ext cx="4776000" cy="72726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599" cy="69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3429000" y="-222"/>
            <a:ext cx="34293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99124" y="2192311"/>
            <a:ext cx="3033900" cy="26351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199124" y="4983244"/>
            <a:ext cx="3033900" cy="2195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3704625" y="1287244"/>
            <a:ext cx="2877600" cy="65694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599" cy="69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233775" y="7521022"/>
            <a:ext cx="4499100" cy="1075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599" cy="69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33775" y="791155"/>
            <a:ext cx="6390300" cy="1018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599" cy="69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347" y="418050"/>
            <a:ext cx="5597300" cy="23494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/>
          <p:nvPr/>
        </p:nvSpPr>
        <p:spPr>
          <a:xfrm>
            <a:off x="665850" y="2900400"/>
            <a:ext cx="5526300" cy="64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Species: </a:t>
            </a:r>
            <a:r>
              <a:rPr lang="en"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_____________________________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/>
          <p:nvPr/>
        </p:nvSpPr>
        <p:spPr>
          <a:xfrm>
            <a:off x="1069950" y="3553750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4287075" y="3553750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277887" y="6190687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2668037" y="7793337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60" name="Shape 6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2527735">
            <a:off x="1398412" y="7516094"/>
            <a:ext cx="428624" cy="1266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Shape 6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7162794">
            <a:off x="4833712" y="7516094"/>
            <a:ext cx="428625" cy="126682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Shape 62"/>
          <p:cNvSpPr/>
          <p:nvPr/>
        </p:nvSpPr>
        <p:spPr>
          <a:xfrm>
            <a:off x="5044200" y="6190700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63" name="Shape 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661486">
            <a:off x="776312" y="4934956"/>
            <a:ext cx="428624" cy="1266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Shape 6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646921">
            <a:off x="5482712" y="4858769"/>
            <a:ext cx="428624" cy="1266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Shape 6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6283322">
            <a:off x="3214687" y="3387894"/>
            <a:ext cx="428624" cy="1266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687" y="395950"/>
            <a:ext cx="5762625" cy="244792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Shape 71"/>
          <p:cNvSpPr txBox="1"/>
          <p:nvPr/>
        </p:nvSpPr>
        <p:spPr>
          <a:xfrm>
            <a:off x="665850" y="2900400"/>
            <a:ext cx="5526300" cy="64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Species:</a:t>
            </a:r>
            <a:r>
              <a:rPr lang="en"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_____________________________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1069950" y="3553750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4287075" y="3553750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" name="Shape 74"/>
          <p:cNvSpPr/>
          <p:nvPr/>
        </p:nvSpPr>
        <p:spPr>
          <a:xfrm>
            <a:off x="277887" y="6190687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/>
          <p:nvPr/>
        </p:nvSpPr>
        <p:spPr>
          <a:xfrm>
            <a:off x="2668037" y="7793337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76" name="Shape 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2527735">
            <a:off x="1398412" y="7516094"/>
            <a:ext cx="428624" cy="1266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Shape 7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7162794">
            <a:off x="4833712" y="7516094"/>
            <a:ext cx="428625" cy="126682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/>
          <p:nvPr/>
        </p:nvSpPr>
        <p:spPr>
          <a:xfrm>
            <a:off x="5044200" y="6190700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79" name="Shape 7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661486">
            <a:off x="776312" y="4934956"/>
            <a:ext cx="428624" cy="1266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646921">
            <a:off x="5482712" y="4858769"/>
            <a:ext cx="428624" cy="1266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6283322">
            <a:off x="3214687" y="3387894"/>
            <a:ext cx="428624" cy="1266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450025" y="542650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8049" y="843187"/>
            <a:ext cx="1521900" cy="638824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/>
          <p:nvPr/>
        </p:nvSpPr>
        <p:spPr>
          <a:xfrm>
            <a:off x="450025" y="2134175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8049" y="2434712"/>
            <a:ext cx="1521900" cy="638824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/>
          <p:nvPr/>
        </p:nvSpPr>
        <p:spPr>
          <a:xfrm>
            <a:off x="450025" y="3725700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91" name="Shape 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8049" y="4026237"/>
            <a:ext cx="1521900" cy="638824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/>
          <p:nvPr/>
        </p:nvSpPr>
        <p:spPr>
          <a:xfrm>
            <a:off x="450025" y="5317225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8049" y="5617762"/>
            <a:ext cx="1521900" cy="638824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 txBox="1"/>
          <p:nvPr/>
        </p:nvSpPr>
        <p:spPr>
          <a:xfrm>
            <a:off x="450025" y="2134175"/>
            <a:ext cx="1521900" cy="123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Juveniles hatch and spend 1-2 years in streams eating invertebrates.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450025" y="3725700"/>
            <a:ext cx="1521900" cy="123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At 1-2 years, juveniles migrate to the ocean and grow.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450025" y="5317225"/>
            <a:ext cx="1521900" cy="123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Fish mature into adults in the ocean.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50025" y="6908750"/>
            <a:ext cx="1521900" cy="123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Adults return to their home freshwater stream to spawn </a:t>
            </a:r>
          </a:p>
        </p:txBody>
      </p:sp>
      <p:sp>
        <p:nvSpPr>
          <p:cNvPr id="98" name="Shape 98"/>
          <p:cNvSpPr/>
          <p:nvPr/>
        </p:nvSpPr>
        <p:spPr>
          <a:xfrm>
            <a:off x="450025" y="6908750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8049" y="7209287"/>
            <a:ext cx="1521900" cy="638824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 txBox="1"/>
          <p:nvPr/>
        </p:nvSpPr>
        <p:spPr>
          <a:xfrm>
            <a:off x="450025" y="542650"/>
            <a:ext cx="1521900" cy="123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Eggs incubate in gravel.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450025" y="542650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450025" y="2178450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450025" y="3814250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/>
          <p:nvPr/>
        </p:nvSpPr>
        <p:spPr>
          <a:xfrm>
            <a:off x="450025" y="5450050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09" name="Shape 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41190" y="839350"/>
            <a:ext cx="1521900" cy="646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41190" y="2475150"/>
            <a:ext cx="1521900" cy="646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41190" y="3933850"/>
            <a:ext cx="1521900" cy="646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41190" y="5746750"/>
            <a:ext cx="1521900" cy="646493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Shape 113"/>
          <p:cNvSpPr/>
          <p:nvPr/>
        </p:nvSpPr>
        <p:spPr>
          <a:xfrm>
            <a:off x="450025" y="7085850"/>
            <a:ext cx="1521900" cy="1239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14" name="Shape 1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41190" y="7382550"/>
            <a:ext cx="1521900" cy="646493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Shape 115"/>
          <p:cNvSpPr txBox="1"/>
          <p:nvPr/>
        </p:nvSpPr>
        <p:spPr>
          <a:xfrm>
            <a:off x="450025" y="542650"/>
            <a:ext cx="1521900" cy="123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Eggs incubate in gravel. 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450025" y="2134175"/>
            <a:ext cx="1521900" cy="123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Juveniles hatch and migrate directly to sea.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450025" y="5450037"/>
            <a:ext cx="1521900" cy="123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Fish mature into adults in the ocean. 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x="450025" y="7063700"/>
            <a:ext cx="1521900" cy="123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Adults return to their home streams to spawn.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450025" y="7085850"/>
            <a:ext cx="1521900" cy="123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 txBox="1"/>
          <p:nvPr/>
        </p:nvSpPr>
        <p:spPr>
          <a:xfrm>
            <a:off x="450025" y="3792112"/>
            <a:ext cx="1521900" cy="123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Juveniles eat and grow in the ocean for 1 year.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/>
        </p:nvSpPr>
        <p:spPr>
          <a:xfrm>
            <a:off x="223050" y="575650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Chinook (king)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6" name="Shape 126"/>
          <p:cNvSpPr txBox="1"/>
          <p:nvPr/>
        </p:nvSpPr>
        <p:spPr>
          <a:xfrm>
            <a:off x="311625" y="1390987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Pink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7" name="Shape 127"/>
          <p:cNvSpPr txBox="1"/>
          <p:nvPr/>
        </p:nvSpPr>
        <p:spPr>
          <a:xfrm>
            <a:off x="299250" y="2206325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Coho (silver)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8" name="Shape 128"/>
          <p:cNvSpPr txBox="1"/>
          <p:nvPr/>
        </p:nvSpPr>
        <p:spPr>
          <a:xfrm>
            <a:off x="311625" y="3054875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Sockeye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9" name="Shape 129"/>
          <p:cNvSpPr txBox="1"/>
          <p:nvPr/>
        </p:nvSpPr>
        <p:spPr>
          <a:xfrm>
            <a:off x="311625" y="3969850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Chum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0" name="Shape 130"/>
          <p:cNvSpPr txBox="1"/>
          <p:nvPr/>
        </p:nvSpPr>
        <p:spPr>
          <a:xfrm>
            <a:off x="331175" y="4884825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Chinook (king)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1" name="Shape 131"/>
          <p:cNvSpPr txBox="1"/>
          <p:nvPr/>
        </p:nvSpPr>
        <p:spPr>
          <a:xfrm>
            <a:off x="419750" y="5700162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Pink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2" name="Shape 132"/>
          <p:cNvSpPr txBox="1"/>
          <p:nvPr/>
        </p:nvSpPr>
        <p:spPr>
          <a:xfrm>
            <a:off x="407375" y="6515500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Coho (silver)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3" name="Shape 133"/>
          <p:cNvSpPr txBox="1"/>
          <p:nvPr/>
        </p:nvSpPr>
        <p:spPr>
          <a:xfrm>
            <a:off x="419750" y="7364050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Sockeye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4" name="Shape 134"/>
          <p:cNvSpPr txBox="1"/>
          <p:nvPr/>
        </p:nvSpPr>
        <p:spPr>
          <a:xfrm>
            <a:off x="419750" y="8279025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Chum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5" name="Shape 135"/>
          <p:cNvSpPr txBox="1"/>
          <p:nvPr/>
        </p:nvSpPr>
        <p:spPr>
          <a:xfrm>
            <a:off x="3319675" y="575650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Chinook (king)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6" name="Shape 136"/>
          <p:cNvSpPr txBox="1"/>
          <p:nvPr/>
        </p:nvSpPr>
        <p:spPr>
          <a:xfrm>
            <a:off x="3408250" y="1390987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Pink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7" name="Shape 137"/>
          <p:cNvSpPr txBox="1"/>
          <p:nvPr/>
        </p:nvSpPr>
        <p:spPr>
          <a:xfrm>
            <a:off x="3395875" y="2206325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Coho (silver)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8" name="Shape 138"/>
          <p:cNvSpPr txBox="1"/>
          <p:nvPr/>
        </p:nvSpPr>
        <p:spPr>
          <a:xfrm>
            <a:off x="3408250" y="3054875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Sockeye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9" name="Shape 139"/>
          <p:cNvSpPr txBox="1"/>
          <p:nvPr/>
        </p:nvSpPr>
        <p:spPr>
          <a:xfrm>
            <a:off x="3408250" y="3969850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Chum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0" name="Shape 140"/>
          <p:cNvSpPr txBox="1"/>
          <p:nvPr/>
        </p:nvSpPr>
        <p:spPr>
          <a:xfrm>
            <a:off x="3427800" y="4884825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Chinook (king)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1" name="Shape 141"/>
          <p:cNvSpPr txBox="1"/>
          <p:nvPr/>
        </p:nvSpPr>
        <p:spPr>
          <a:xfrm>
            <a:off x="3516375" y="5700162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Pink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2" name="Shape 142"/>
          <p:cNvSpPr txBox="1"/>
          <p:nvPr/>
        </p:nvSpPr>
        <p:spPr>
          <a:xfrm>
            <a:off x="3504000" y="6515500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Coho (silver)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3" name="Shape 143"/>
          <p:cNvSpPr txBox="1"/>
          <p:nvPr/>
        </p:nvSpPr>
        <p:spPr>
          <a:xfrm>
            <a:off x="3516375" y="7364050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Sockeye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4" name="Shape 144"/>
          <p:cNvSpPr txBox="1"/>
          <p:nvPr/>
        </p:nvSpPr>
        <p:spPr>
          <a:xfrm>
            <a:off x="3516375" y="8279025"/>
            <a:ext cx="3651600" cy="57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Chum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6B1A9E55D56245B650D2153B67D5EB" ma:contentTypeVersion="18" ma:contentTypeDescription="Create a new document." ma:contentTypeScope="" ma:versionID="cf1957b0e464b5f440ded96d1cb60c87">
  <xsd:schema xmlns:xsd="http://www.w3.org/2001/XMLSchema" xmlns:xs="http://www.w3.org/2001/XMLSchema" xmlns:p="http://schemas.microsoft.com/office/2006/metadata/properties" xmlns:ns2="b4615043-0953-40f0-b552-beb50d03437e" xmlns:ns3="c55b3bb5-80c2-477b-9cd7-7ce0abcb6fe5" targetNamespace="http://schemas.microsoft.com/office/2006/metadata/properties" ma:root="true" ma:fieldsID="0ad09d80dcbf20c2f1acf2cca4799778" ns2:_="" ns3:_="">
    <xsd:import namespace="b4615043-0953-40f0-b552-beb50d03437e"/>
    <xsd:import namespace="c55b3bb5-80c2-477b-9cd7-7ce0abcb6f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15043-0953-40f0-b552-beb50d0343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13c615c-052f-4139-b716-6714c17f8f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5b3bb5-80c2-477b-9cd7-7ce0abcb6fe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303d496-115a-4d25-b5de-28b41a64acfc}" ma:internalName="TaxCatchAll" ma:showField="CatchAllData" ma:web="c55b3bb5-80c2-477b-9cd7-7ce0abcb6f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55b3bb5-80c2-477b-9cd7-7ce0abcb6fe5" xsi:nil="true"/>
    <lcf76f155ced4ddcb4097134ff3c332f xmlns="b4615043-0953-40f0-b552-beb50d03437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E5E25E4-E5AD-42DC-AD5E-9D7A2335268B}"/>
</file>

<file path=customXml/itemProps2.xml><?xml version="1.0" encoding="utf-8"?>
<ds:datastoreItem xmlns:ds="http://schemas.openxmlformats.org/officeDocument/2006/customXml" ds:itemID="{F6A2A90B-713F-4051-91BA-3A58C4915D46}"/>
</file>

<file path=customXml/itemProps3.xml><?xml version="1.0" encoding="utf-8"?>
<ds:datastoreItem xmlns:ds="http://schemas.openxmlformats.org/officeDocument/2006/customXml" ds:itemID="{C9152FFF-9980-44C2-856F-7650335D8C0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On-screen Show (4:3)</PresentationFormat>
  <Paragraphs>36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Cambria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 Lutz</dc:creator>
  <cp:lastModifiedBy>Mira D Lutz</cp:lastModifiedBy>
  <cp:revision>1</cp:revision>
  <dcterms:modified xsi:type="dcterms:W3CDTF">2019-12-04T14:32:20Z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0x010100E96B1A9E55D56245B650D2153B67D5EB</vt:lpwstr>
  </property>
</Properties>
</file>