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Cambria" panose="02040503050406030204" pitchFamily="18" charset="0"/>
      <p:regular r:id="rId4"/>
      <p:bold r:id="rId5"/>
      <p:italic r:id="rId6"/>
      <p:boldItalic r:id="rId7"/>
    </p:embeddedFont>
    <p:embeddedFont>
      <p:font typeface="Lobster" panose="020B0604020202020204" charset="0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52" y="5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105850" y="221925"/>
            <a:ext cx="4932300" cy="7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>
                <a:latin typeface="Lobster"/>
                <a:ea typeface="Lobster"/>
                <a:cs typeface="Lobster"/>
                <a:sym typeface="Lobster"/>
              </a:rPr>
              <a:t>Certificate of Friendship</a:t>
            </a:r>
            <a:endParaRPr sz="3700"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582450" y="1090725"/>
            <a:ext cx="197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This is to certify that</a:t>
            </a:r>
            <a:endParaRPr b="1"/>
          </a:p>
        </p:txBody>
      </p:sp>
      <p:sp>
        <p:nvSpPr>
          <p:cNvPr id="56" name="Google Shape;56;p13"/>
          <p:cNvSpPr txBox="1"/>
          <p:nvPr/>
        </p:nvSpPr>
        <p:spPr>
          <a:xfrm>
            <a:off x="1410600" y="1567125"/>
            <a:ext cx="6499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_________________________</a:t>
            </a:r>
            <a:r>
              <a:rPr lang="en" i="1" u="sng">
                <a:latin typeface="Cambria"/>
                <a:ea typeface="Cambria"/>
                <a:cs typeface="Cambria"/>
                <a:sym typeface="Cambria"/>
              </a:rPr>
              <a:t>Orca name here</a:t>
            </a:r>
            <a:r>
              <a:rPr lang="en"/>
              <a:t>___________________________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2576700" y="2117100"/>
            <a:ext cx="399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has been formally friended by</a:t>
            </a:r>
            <a:endParaRPr b="1"/>
          </a:p>
        </p:txBody>
      </p:sp>
      <p:pic>
        <p:nvPicPr>
          <p:cNvPr id="58" name="Google Shape;58;p13"/>
          <p:cNvPicPr preferRelativeResize="0"/>
          <p:nvPr/>
        </p:nvPicPr>
        <p:blipFill rotWithShape="1">
          <a:blip r:embed="rId3">
            <a:alphaModFix amt="33000"/>
          </a:blip>
          <a:srcRect l="32420" t="11567" r="-373" b="20265"/>
          <a:stretch/>
        </p:blipFill>
        <p:spPr>
          <a:xfrm>
            <a:off x="-12000" y="69525"/>
            <a:ext cx="9244449" cy="5011876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1322100" y="2593925"/>
            <a:ext cx="6714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_________________________</a:t>
            </a:r>
            <a:r>
              <a:rPr lang="en" i="1" u="sng">
                <a:latin typeface="Cambria"/>
                <a:ea typeface="Cambria"/>
                <a:cs typeface="Cambria"/>
                <a:sym typeface="Cambria"/>
              </a:rPr>
              <a:t>Student name here</a:t>
            </a:r>
            <a:r>
              <a:rPr lang="en"/>
              <a:t>__________________________</a:t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175200" y="3285025"/>
            <a:ext cx="8793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on this</a:t>
            </a:r>
            <a:r>
              <a:rPr lang="en"/>
              <a:t> ______________________________ </a:t>
            </a:r>
            <a:r>
              <a:rPr lang="en" b="1"/>
              <a:t>day of </a:t>
            </a:r>
            <a:r>
              <a:rPr lang="en"/>
              <a:t>________________________________</a:t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175200" y="4052325"/>
            <a:ext cx="460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______________________________________</a:t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4316200" y="4052325"/>
            <a:ext cx="460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______________________________________</a:t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1368500" y="4392250"/>
            <a:ext cx="197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Teacher name</a:t>
            </a:r>
            <a:endParaRPr i="1"/>
          </a:p>
        </p:txBody>
      </p:sp>
      <p:sp>
        <p:nvSpPr>
          <p:cNvPr id="64" name="Google Shape;64;p13"/>
          <p:cNvSpPr txBox="1"/>
          <p:nvPr/>
        </p:nvSpPr>
        <p:spPr>
          <a:xfrm>
            <a:off x="5565200" y="4452525"/>
            <a:ext cx="1979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i="1"/>
              <a:t>Teacher signature</a:t>
            </a:r>
            <a:endParaRPr i="1"/>
          </a:p>
        </p:txBody>
      </p:sp>
      <p:cxnSp>
        <p:nvCxnSpPr>
          <p:cNvPr id="65" name="Google Shape;65;p13"/>
          <p:cNvCxnSpPr/>
          <p:nvPr/>
        </p:nvCxnSpPr>
        <p:spPr>
          <a:xfrm>
            <a:off x="-36025" y="14225"/>
            <a:ext cx="9292500" cy="9900"/>
          </a:xfrm>
          <a:prstGeom prst="straightConnector1">
            <a:avLst/>
          </a:prstGeom>
          <a:noFill/>
          <a:ln w="114300" cap="flat" cmpd="sng">
            <a:solidFill>
              <a:srgbClr val="134F5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6" name="Google Shape;66;p13"/>
          <p:cNvCxnSpPr/>
          <p:nvPr/>
        </p:nvCxnSpPr>
        <p:spPr>
          <a:xfrm>
            <a:off x="-36025" y="5126800"/>
            <a:ext cx="9292500" cy="9900"/>
          </a:xfrm>
          <a:prstGeom prst="straightConnector1">
            <a:avLst/>
          </a:prstGeom>
          <a:noFill/>
          <a:ln w="114300" cap="flat" cmpd="sng">
            <a:solidFill>
              <a:srgbClr val="134F5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7" name="Google Shape;67;p13"/>
          <p:cNvCxnSpPr/>
          <p:nvPr/>
        </p:nvCxnSpPr>
        <p:spPr>
          <a:xfrm rot="10800000">
            <a:off x="9144000" y="8650"/>
            <a:ext cx="0" cy="5133600"/>
          </a:xfrm>
          <a:prstGeom prst="straightConnector1">
            <a:avLst/>
          </a:prstGeom>
          <a:noFill/>
          <a:ln w="114300" cap="flat" cmpd="sng">
            <a:solidFill>
              <a:srgbClr val="134F5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8" name="Google Shape;68;p13"/>
          <p:cNvCxnSpPr/>
          <p:nvPr/>
        </p:nvCxnSpPr>
        <p:spPr>
          <a:xfrm rot="10800000">
            <a:off x="22525" y="-30275"/>
            <a:ext cx="0" cy="5133600"/>
          </a:xfrm>
          <a:prstGeom prst="straightConnector1">
            <a:avLst/>
          </a:prstGeom>
          <a:noFill/>
          <a:ln w="114300" cap="flat" cmpd="sng">
            <a:solidFill>
              <a:srgbClr val="134F5C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6B1A9E55D56245B650D2153B67D5EB" ma:contentTypeVersion="18" ma:contentTypeDescription="Create a new document." ma:contentTypeScope="" ma:versionID="cf1957b0e464b5f440ded96d1cb60c87">
  <xsd:schema xmlns:xsd="http://www.w3.org/2001/XMLSchema" xmlns:xs="http://www.w3.org/2001/XMLSchema" xmlns:p="http://schemas.microsoft.com/office/2006/metadata/properties" xmlns:ns2="b4615043-0953-40f0-b552-beb50d03437e" xmlns:ns3="c55b3bb5-80c2-477b-9cd7-7ce0abcb6fe5" targetNamespace="http://schemas.microsoft.com/office/2006/metadata/properties" ma:root="true" ma:fieldsID="0ad09d80dcbf20c2f1acf2cca4799778" ns2:_="" ns3:_="">
    <xsd:import namespace="b4615043-0953-40f0-b552-beb50d03437e"/>
    <xsd:import namespace="c55b3bb5-80c2-477b-9cd7-7ce0abcb6f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15043-0953-40f0-b552-beb50d0343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13c615c-052f-4139-b716-6714c17f8f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5b3bb5-80c2-477b-9cd7-7ce0abcb6fe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303d496-115a-4d25-b5de-28b41a64acfc}" ma:internalName="TaxCatchAll" ma:showField="CatchAllData" ma:web="c55b3bb5-80c2-477b-9cd7-7ce0abcb6f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55b3bb5-80c2-477b-9cd7-7ce0abcb6fe5" xsi:nil="true"/>
    <lcf76f155ced4ddcb4097134ff3c332f xmlns="b4615043-0953-40f0-b552-beb50d03437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3459400-BA71-4636-AFA8-42F54C94805B}"/>
</file>

<file path=customXml/itemProps2.xml><?xml version="1.0" encoding="utf-8"?>
<ds:datastoreItem xmlns:ds="http://schemas.openxmlformats.org/officeDocument/2006/customXml" ds:itemID="{D793BD2E-211E-4087-8EEC-F286ACB81247}"/>
</file>

<file path=customXml/itemProps3.xml><?xml version="1.0" encoding="utf-8"?>
<ds:datastoreItem xmlns:ds="http://schemas.openxmlformats.org/officeDocument/2006/customXml" ds:itemID="{7EC8648A-5F63-419F-AA2F-3CE60DD9B46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On-screen Show (16:9)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Lobster</vt:lpstr>
      <vt:lpstr>Arial</vt:lpstr>
      <vt:lpstr>Cambria</vt:lpstr>
      <vt:lpstr>Simple Light</vt:lpstr>
      <vt:lpstr>Certificate of Friendship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Friendship</dc:title>
  <dc:creator>Mira Lutz</dc:creator>
  <cp:lastModifiedBy>Mira D Lutz</cp:lastModifiedBy>
  <cp:revision>1</cp:revision>
  <dcterms:modified xsi:type="dcterms:W3CDTF">2021-10-05T23:30:21Z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0x010100E96B1A9E55D56245B650D2153B67D5EB</vt:lpwstr>
  </property>
</Properties>
</file>